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8" r:id="rId1"/>
  </p:sldMasterIdLst>
  <p:notesMasterIdLst>
    <p:notesMasterId r:id="rId14"/>
  </p:notesMasterIdLst>
  <p:sldIdLst>
    <p:sldId id="256" r:id="rId2"/>
    <p:sldId id="265" r:id="rId3"/>
    <p:sldId id="269" r:id="rId4"/>
    <p:sldId id="270" r:id="rId5"/>
    <p:sldId id="264" r:id="rId6"/>
    <p:sldId id="258" r:id="rId7"/>
    <p:sldId id="266" r:id="rId8"/>
    <p:sldId id="259" r:id="rId9"/>
    <p:sldId id="260" r:id="rId10"/>
    <p:sldId id="261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aptop16\Desktop\draftu-ri\Book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aptop16\Desktop\draftu-ri\Book1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imi\Downloads\indicatori%20(2)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o-RO"/>
              <a:t>Distribuția</a:t>
            </a:r>
            <a:r>
              <a:rPr lang="ro-RO" baseline="0"/>
              <a:t> pe formațiuni de studiu în cele două sedii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ofPieChart>
        <c:ofPieType val="bar"/>
        <c:varyColors val="1"/>
        <c:ser>
          <c:idx val="0"/>
          <c:order val="0"/>
          <c:tx>
            <c:strRef>
              <c:f>Sheet2!$F$13</c:f>
              <c:strCache>
                <c:ptCount val="1"/>
                <c:pt idx="0">
                  <c:v>Nr grupe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Sheet2!$E$14:$E$16</c:f>
              <c:strCache>
                <c:ptCount val="3"/>
                <c:pt idx="0">
                  <c:v>Preșcolar</c:v>
                </c:pt>
                <c:pt idx="1">
                  <c:v>Primar</c:v>
                </c:pt>
                <c:pt idx="2">
                  <c:v>Gimnazial</c:v>
                </c:pt>
              </c:strCache>
            </c:strRef>
          </c:cat>
          <c:val>
            <c:numRef>
              <c:f>Sheet2!$F$14:$F$16</c:f>
              <c:numCache>
                <c:formatCode>General</c:formatCode>
                <c:ptCount val="3"/>
                <c:pt idx="0">
                  <c:v>6</c:v>
                </c:pt>
                <c:pt idx="1">
                  <c:v>9</c:v>
                </c:pt>
                <c:pt idx="2">
                  <c:v>8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gapWidth val="100"/>
        <c:secondPieSize val="75"/>
        <c:serLines>
          <c:spPr>
            <a:ln w="9525">
              <a:solidFill>
                <a:schemeClr val="dk1">
                  <a:lumMod val="50000"/>
                  <a:lumOff val="50000"/>
                </a:schemeClr>
              </a:solidFill>
              <a:round/>
            </a:ln>
            <a:effectLst/>
          </c:spPr>
        </c:serLines>
      </c:of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o-RO" sz="2400" dirty="0"/>
              <a:t>Distribuția</a:t>
            </a:r>
            <a:r>
              <a:rPr lang="ro-RO" sz="2400" baseline="0" dirty="0"/>
              <a:t> pe grupuri vulnerabile</a:t>
            </a:r>
          </a:p>
        </c:rich>
      </c:tx>
      <c:layout>
        <c:manualLayout>
          <c:xMode val="edge"/>
          <c:yMode val="edge"/>
          <c:x val="0.29715748031496064"/>
          <c:y val="2.254180198493089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3.0555555555555555E-2"/>
          <c:y val="0.20821777486147564"/>
          <c:w val="0.5805555555555556"/>
          <c:h val="0.75474518810148727"/>
        </c:manualLayout>
      </c:layout>
      <c:ofPieChart>
        <c:ofPieType val="bar"/>
        <c:varyColors val="1"/>
        <c:ser>
          <c:idx val="0"/>
          <c:order val="0"/>
          <c:explosion val="4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Sheet1!$A$1:$A$8</c:f>
              <c:strCache>
                <c:ptCount val="8"/>
                <c:pt idx="0">
                  <c:v>Copii proveniți din familii monoparentale</c:v>
                </c:pt>
                <c:pt idx="1">
                  <c:v>Copii proveniți din familii de etnie rromă</c:v>
                </c:pt>
                <c:pt idx="2">
                  <c:v>Copii cu cerințe educaționale speciale</c:v>
                </c:pt>
                <c:pt idx="3">
                  <c:v>Copii ai căror părinți sunt plecați în străinătate</c:v>
                </c:pt>
                <c:pt idx="4">
                  <c:v>Copii ai căror părinți nu au finalizat nivelul gimnazial</c:v>
                </c:pt>
                <c:pt idx="5">
                  <c:v>Copii orfani de ambii părinți, lăsați în grija bunicilor</c:v>
                </c:pt>
                <c:pt idx="6">
                  <c:v>Copii proveniți din familii cu venituri foarte mici</c:v>
                </c:pt>
                <c:pt idx="7">
                  <c:v>Copii aflați în plasament sau în Complexul Social de servicii Sf. Iosif</c:v>
                </c:pt>
              </c:strCache>
            </c:strRef>
          </c:cat>
          <c:val>
            <c:numRef>
              <c:f>Sheet1!$C$1:$C$8</c:f>
              <c:numCache>
                <c:formatCode>0%</c:formatCode>
                <c:ptCount val="8"/>
                <c:pt idx="0">
                  <c:v>0.28341013824884792</c:v>
                </c:pt>
                <c:pt idx="1">
                  <c:v>0.79953917050691248</c:v>
                </c:pt>
                <c:pt idx="2">
                  <c:v>3.6866359447004608E-2</c:v>
                </c:pt>
                <c:pt idx="3">
                  <c:v>0.1152073732718894</c:v>
                </c:pt>
                <c:pt idx="4">
                  <c:v>0.28341013824884792</c:v>
                </c:pt>
                <c:pt idx="5">
                  <c:v>9.2165898617511524E-2</c:v>
                </c:pt>
                <c:pt idx="6">
                  <c:v>0.33870967741935482</c:v>
                </c:pt>
                <c:pt idx="7">
                  <c:v>4.6082949308755762E-2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gapWidth val="100"/>
        <c:secondPieSize val="75"/>
        <c:serLines>
          <c:spPr>
            <a:ln w="9525">
              <a:solidFill>
                <a:schemeClr val="dk1">
                  <a:lumMod val="50000"/>
                  <a:lumOff val="50000"/>
                </a:schemeClr>
              </a:solidFill>
              <a:round/>
            </a:ln>
            <a:effectLst/>
          </c:spPr>
        </c:serLines>
      </c:of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1112500000000003"/>
          <c:y val="0.10376540490100931"/>
          <c:w val="0.38262499999999999"/>
          <c:h val="0.89623459509899073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o-RO" sz="2000"/>
              <a:t>Rezultate așteptate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4953462606404075"/>
          <c:y val="0.19255021179906467"/>
          <c:w val="0.85024324188775768"/>
          <c:h val="0.3832537119910370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An Scolar 2020-2021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Rata de abandon școlar</c:v>
                </c:pt>
                <c:pt idx="1">
                  <c:v>Rata de absolvire a clasei a VIII-a</c:v>
                </c:pt>
                <c:pt idx="2">
                  <c:v>Rata de participare la EN</c:v>
                </c:pt>
                <c:pt idx="3">
                  <c:v>Procentul elevilor care au obținut note sub 6 la EN</c:v>
                </c:pt>
                <c:pt idx="4">
                  <c:v>Procentul elevilor care absentează nemotivat mai mult de 20 de absențe</c:v>
                </c:pt>
              </c:strCache>
              <c:extLst xmlns:c16r2="http://schemas.microsoft.com/office/drawing/2015/06/chart"/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7.0000000000000007E-2</c:v>
                </c:pt>
                <c:pt idx="1">
                  <c:v>0.93</c:v>
                </c:pt>
                <c:pt idx="2">
                  <c:v>0.52</c:v>
                </c:pt>
                <c:pt idx="3">
                  <c:v>0.6</c:v>
                </c:pt>
                <c:pt idx="4">
                  <c:v>0.61</c:v>
                </c:pt>
              </c:numCache>
              <c:extLst xmlns:c16r2="http://schemas.microsoft.com/office/drawing/2015/06/chart"/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746-4C08-8AC3-374892F842C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An scolar 2024-2025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2">
                  <a:lumMod val="75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1.5330050248162686E-2"/>
                  <c:y val="-2.21332149409657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D689-4B96-913D-1B484906C73F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rgbClr val="00B0F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Rata de abandon școlar</c:v>
                </c:pt>
                <c:pt idx="1">
                  <c:v>Rata de absolvire a clasei a VIII-a</c:v>
                </c:pt>
                <c:pt idx="2">
                  <c:v>Rata de participare la EN</c:v>
                </c:pt>
                <c:pt idx="3">
                  <c:v>Procentul elevilor care au obținut note sub 6 la EN</c:v>
                </c:pt>
                <c:pt idx="4">
                  <c:v>Procentul elevilor care absentează nemotivat mai mult de 20 de absențe</c:v>
                </c:pt>
              </c:strCache>
              <c:extLst xmlns:c16r2="http://schemas.microsoft.com/office/drawing/2015/06/chart"/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0.04</c:v>
                </c:pt>
                <c:pt idx="1">
                  <c:v>0.96</c:v>
                </c:pt>
                <c:pt idx="2">
                  <c:v>0.73</c:v>
                </c:pt>
                <c:pt idx="3">
                  <c:v>0.3</c:v>
                </c:pt>
                <c:pt idx="4">
                  <c:v>0.31</c:v>
                </c:pt>
              </c:numCache>
              <c:extLst xmlns:c16r2="http://schemas.microsoft.com/office/drawing/2015/06/chart"/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746-4C08-8AC3-374892F842C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shape val="box"/>
        <c:axId val="-360998608"/>
        <c:axId val="-360994256"/>
        <c:axId val="0"/>
      </c:bar3DChart>
      <c:catAx>
        <c:axId val="-360998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360994256"/>
        <c:crosses val="autoZero"/>
        <c:auto val="1"/>
        <c:lblAlgn val="ctr"/>
        <c:lblOffset val="100"/>
        <c:noMultiLvlLbl val="0"/>
      </c:catAx>
      <c:valAx>
        <c:axId val="-3609942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3609986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3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image" Target="../media/image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913AE8-9EA1-4AAA-A858-E3FEA12D58DB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19C6353-3B22-407D-BD29-95712D998556}">
      <dgm:prSet phldrT="[Text]"/>
      <dgm:spPr/>
      <dgm:t>
        <a:bodyPr/>
        <a:lstStyle/>
        <a:p>
          <a:r>
            <a:rPr lang="ro-RO" i="1" dirty="0">
              <a:effectLst>
                <a:outerShdw blurRad="38100" dist="38100" dir="2700000" algn="tl">
                  <a:srgbClr val="C0C0C0"/>
                </a:outerShdw>
              </a:effectLst>
            </a:rPr>
            <a:t>Locația 1:</a:t>
          </a:r>
          <a:r>
            <a:rPr lang="ro-RO" dirty="0">
              <a:effectLst>
                <a:outerShdw blurRad="38100" dist="38100" dir="2700000" algn="tl">
                  <a:srgbClr val="C0C0C0"/>
                </a:outerShdw>
              </a:effectLst>
            </a:rPr>
            <a:t> </a:t>
          </a:r>
          <a:r>
            <a:rPr lang="ro-RO" dirty="0"/>
            <a:t>Bd. Petrila, Nr. 10 – 12, Sector 1, București</a:t>
          </a:r>
          <a:endParaRPr lang="en-US" dirty="0"/>
        </a:p>
      </dgm:t>
    </dgm:pt>
    <dgm:pt modelId="{E3D64C0D-FDCB-4A87-AF68-800A9BBF9923}" type="parTrans" cxnId="{5017E70B-C514-4A8E-AD8A-BB8A9882DCB9}">
      <dgm:prSet/>
      <dgm:spPr/>
      <dgm:t>
        <a:bodyPr/>
        <a:lstStyle/>
        <a:p>
          <a:endParaRPr lang="en-US"/>
        </a:p>
      </dgm:t>
    </dgm:pt>
    <dgm:pt modelId="{EEC34832-F035-41FD-8A73-ED99513194EC}" type="sibTrans" cxnId="{5017E70B-C514-4A8E-AD8A-BB8A9882DCB9}">
      <dgm:prSet/>
      <dgm:spPr/>
      <dgm:t>
        <a:bodyPr/>
        <a:lstStyle/>
        <a:p>
          <a:endParaRPr lang="en-US"/>
        </a:p>
      </dgm:t>
    </dgm:pt>
    <dgm:pt modelId="{EA7C3C0D-9346-4D9E-8E39-057D6F9A42C1}">
      <dgm:prSet phldrT="[Text]"/>
      <dgm:spPr/>
      <dgm:t>
        <a:bodyPr/>
        <a:lstStyle/>
        <a:p>
          <a:r>
            <a:rPr lang="ro-RO" dirty="0"/>
            <a:t>Nivel </a:t>
          </a:r>
          <a:r>
            <a:rPr lang="ro-RO" dirty="0" smtClean="0"/>
            <a:t>preșcolar-39 de copii</a:t>
          </a:r>
          <a:r>
            <a:rPr lang="ro-RO" dirty="0"/>
            <a:t>	</a:t>
          </a:r>
          <a:endParaRPr lang="en-US" dirty="0"/>
        </a:p>
      </dgm:t>
    </dgm:pt>
    <dgm:pt modelId="{26BF5539-1E7B-46B5-B155-0443E2E1B79C}" type="parTrans" cxnId="{E0943D34-63BD-4EFA-AA43-9F9A4623CC62}">
      <dgm:prSet/>
      <dgm:spPr/>
      <dgm:t>
        <a:bodyPr/>
        <a:lstStyle/>
        <a:p>
          <a:endParaRPr lang="en-US"/>
        </a:p>
      </dgm:t>
    </dgm:pt>
    <dgm:pt modelId="{7062B2C0-9038-4C86-883A-C063B4E80669}" type="sibTrans" cxnId="{E0943D34-63BD-4EFA-AA43-9F9A4623CC62}">
      <dgm:prSet/>
      <dgm:spPr/>
      <dgm:t>
        <a:bodyPr/>
        <a:lstStyle/>
        <a:p>
          <a:endParaRPr lang="en-US"/>
        </a:p>
      </dgm:t>
    </dgm:pt>
    <dgm:pt modelId="{1488BA1B-0691-415B-A076-A0E19D623D37}">
      <dgm:prSet phldrT="[Text]"/>
      <dgm:spPr/>
      <dgm:t>
        <a:bodyPr/>
        <a:lstStyle/>
        <a:p>
          <a:r>
            <a:rPr lang="ro-RO" i="1" dirty="0">
              <a:effectLst>
                <a:outerShdw blurRad="38100" dist="38100" dir="2700000" algn="tl">
                  <a:srgbClr val="C0C0C0"/>
                </a:outerShdw>
              </a:effectLst>
            </a:rPr>
            <a:t>Locația 2: </a:t>
          </a:r>
          <a:r>
            <a:rPr lang="ro-RO" dirty="0"/>
            <a:t>Str. Coralilor, Nr. 59 – 61, Sector 1, București</a:t>
          </a:r>
          <a:endParaRPr lang="en-US" dirty="0"/>
        </a:p>
      </dgm:t>
    </dgm:pt>
    <dgm:pt modelId="{BB0EFB3F-226E-42F3-81CF-2473E6F37A04}" type="parTrans" cxnId="{9DEF429D-33E9-4D62-83B6-D8B0B0BB9887}">
      <dgm:prSet/>
      <dgm:spPr/>
      <dgm:t>
        <a:bodyPr/>
        <a:lstStyle/>
        <a:p>
          <a:endParaRPr lang="en-US"/>
        </a:p>
      </dgm:t>
    </dgm:pt>
    <dgm:pt modelId="{CADBA0C9-BDD3-4AFD-A2C8-1688FE7188C4}" type="sibTrans" cxnId="{9DEF429D-33E9-4D62-83B6-D8B0B0BB9887}">
      <dgm:prSet/>
      <dgm:spPr/>
      <dgm:t>
        <a:bodyPr/>
        <a:lstStyle/>
        <a:p>
          <a:endParaRPr lang="en-US"/>
        </a:p>
      </dgm:t>
    </dgm:pt>
    <dgm:pt modelId="{13A8B946-67CB-49AA-974B-1F1A602A1DB8}">
      <dgm:prSet/>
      <dgm:spPr/>
      <dgm:t>
        <a:bodyPr/>
        <a:lstStyle/>
        <a:p>
          <a:r>
            <a:rPr lang="ro-RO" dirty="0"/>
            <a:t>Nivel </a:t>
          </a:r>
          <a:r>
            <a:rPr lang="ro-RO" dirty="0" smtClean="0"/>
            <a:t>gimnazial-144 de elevi</a:t>
          </a:r>
          <a:endParaRPr lang="en-US" dirty="0"/>
        </a:p>
      </dgm:t>
    </dgm:pt>
    <dgm:pt modelId="{0ECAB77D-CE90-46F4-85D1-D654ED7DECB8}" type="parTrans" cxnId="{25CFE48D-03C5-42A6-8E4F-AFF055B5AC2B}">
      <dgm:prSet/>
      <dgm:spPr/>
      <dgm:t>
        <a:bodyPr/>
        <a:lstStyle/>
        <a:p>
          <a:endParaRPr lang="en-US"/>
        </a:p>
      </dgm:t>
    </dgm:pt>
    <dgm:pt modelId="{1C2E94D6-0BB2-44A0-8567-B0D9E904F6EE}" type="sibTrans" cxnId="{25CFE48D-03C5-42A6-8E4F-AFF055B5AC2B}">
      <dgm:prSet/>
      <dgm:spPr/>
      <dgm:t>
        <a:bodyPr/>
        <a:lstStyle/>
        <a:p>
          <a:endParaRPr lang="en-US"/>
        </a:p>
      </dgm:t>
    </dgm:pt>
    <dgm:pt modelId="{BF7AE6EC-84B1-4DF4-93DF-EA349E3C747A}">
      <dgm:prSet phldrT="[Text]"/>
      <dgm:spPr/>
      <dgm:t>
        <a:bodyPr/>
        <a:lstStyle/>
        <a:p>
          <a:r>
            <a:rPr lang="ro-RO" dirty="0"/>
            <a:t>Nivel primar	</a:t>
          </a:r>
          <a:r>
            <a:rPr lang="ro-RO" dirty="0" smtClean="0"/>
            <a:t>-164 de elevi</a:t>
          </a:r>
          <a:endParaRPr lang="en-US" dirty="0"/>
        </a:p>
      </dgm:t>
    </dgm:pt>
    <dgm:pt modelId="{AA4A8B9D-6867-4E87-AF73-FF310FA5EF3C}" type="parTrans" cxnId="{EF1D4E56-7A07-4367-AE3A-5B08F8F43488}">
      <dgm:prSet/>
      <dgm:spPr/>
      <dgm:t>
        <a:bodyPr/>
        <a:lstStyle/>
        <a:p>
          <a:endParaRPr lang="en-US"/>
        </a:p>
      </dgm:t>
    </dgm:pt>
    <dgm:pt modelId="{06C01557-382D-4B95-A4B4-5D6AE11E2680}" type="sibTrans" cxnId="{EF1D4E56-7A07-4367-AE3A-5B08F8F43488}">
      <dgm:prSet/>
      <dgm:spPr/>
      <dgm:t>
        <a:bodyPr/>
        <a:lstStyle/>
        <a:p>
          <a:endParaRPr lang="en-US"/>
        </a:p>
      </dgm:t>
    </dgm:pt>
    <dgm:pt modelId="{4D3A95C5-812B-4ACB-B758-DB93D2443B74}">
      <dgm:prSet phldrT="[Text]"/>
      <dgm:spPr/>
      <dgm:t>
        <a:bodyPr/>
        <a:lstStyle/>
        <a:p>
          <a:r>
            <a:rPr lang="ro-RO" dirty="0"/>
            <a:t>Nivel </a:t>
          </a:r>
          <a:r>
            <a:rPr lang="ro-RO" dirty="0" smtClean="0"/>
            <a:t>preșcolar-86 de copii</a:t>
          </a:r>
          <a:endParaRPr lang="en-US" dirty="0"/>
        </a:p>
      </dgm:t>
    </dgm:pt>
    <dgm:pt modelId="{DF4D38F9-9FEA-4D45-9B02-EEE8C675091D}" type="sibTrans" cxnId="{6CCBF4EF-B197-4DB9-9CA1-F992851C4505}">
      <dgm:prSet/>
      <dgm:spPr/>
      <dgm:t>
        <a:bodyPr/>
        <a:lstStyle/>
        <a:p>
          <a:endParaRPr lang="en-US"/>
        </a:p>
      </dgm:t>
    </dgm:pt>
    <dgm:pt modelId="{23799816-F8A5-4EC6-8BCD-8CCC023D007C}" type="parTrans" cxnId="{6CCBF4EF-B197-4DB9-9CA1-F992851C4505}">
      <dgm:prSet/>
      <dgm:spPr/>
      <dgm:t>
        <a:bodyPr/>
        <a:lstStyle/>
        <a:p>
          <a:endParaRPr lang="en-US"/>
        </a:p>
      </dgm:t>
    </dgm:pt>
    <dgm:pt modelId="{52A0D0DA-CDB7-49CB-A2AA-2BC7298FE449}" type="pres">
      <dgm:prSet presAssocID="{5A913AE8-9EA1-4AAA-A858-E3FEA12D58DB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46A40A1-35EA-4FE0-B07B-7BA0C9D04F88}" type="pres">
      <dgm:prSet presAssocID="{C19C6353-3B22-407D-BD29-95712D998556}" presName="comp" presStyleCnt="0"/>
      <dgm:spPr/>
    </dgm:pt>
    <dgm:pt modelId="{B8FC9257-32CC-4D27-8402-CF888C0768E4}" type="pres">
      <dgm:prSet presAssocID="{C19C6353-3B22-407D-BD29-95712D998556}" presName="box" presStyleLbl="node1" presStyleIdx="0" presStyleCnt="2"/>
      <dgm:spPr/>
      <dgm:t>
        <a:bodyPr/>
        <a:lstStyle/>
        <a:p>
          <a:endParaRPr lang="en-US"/>
        </a:p>
      </dgm:t>
    </dgm:pt>
    <dgm:pt modelId="{D1266D45-8A2F-41A1-AFEF-47B214E91C09}" type="pres">
      <dgm:prSet presAssocID="{C19C6353-3B22-407D-BD29-95712D998556}" presName="img" presStyleLbl="fgImgPlace1" presStyleIdx="0" presStyleCnt="2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3000" r="-33000"/>
          </a:stretch>
        </a:blipFill>
      </dgm:spPr>
    </dgm:pt>
    <dgm:pt modelId="{86DBAF75-E4E9-48F9-A97C-39D82DB13FED}" type="pres">
      <dgm:prSet presAssocID="{C19C6353-3B22-407D-BD29-95712D998556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1551DD-7B0E-4CF1-997D-C4A5B8D8DF8B}" type="pres">
      <dgm:prSet presAssocID="{EEC34832-F035-41FD-8A73-ED99513194EC}" presName="spacer" presStyleCnt="0"/>
      <dgm:spPr/>
    </dgm:pt>
    <dgm:pt modelId="{D1472026-3F2B-4438-84E3-749F8D372612}" type="pres">
      <dgm:prSet presAssocID="{1488BA1B-0691-415B-A076-A0E19D623D37}" presName="comp" presStyleCnt="0"/>
      <dgm:spPr/>
    </dgm:pt>
    <dgm:pt modelId="{A08B5C65-8974-4C77-BFF9-4B3AF43F577E}" type="pres">
      <dgm:prSet presAssocID="{1488BA1B-0691-415B-A076-A0E19D623D37}" presName="box" presStyleLbl="node1" presStyleIdx="1" presStyleCnt="2" custLinFactNeighborX="-8" custLinFactNeighborY="51"/>
      <dgm:spPr/>
      <dgm:t>
        <a:bodyPr/>
        <a:lstStyle/>
        <a:p>
          <a:endParaRPr lang="en-US"/>
        </a:p>
      </dgm:t>
    </dgm:pt>
    <dgm:pt modelId="{7D56B9F2-9D80-462A-9D24-2D1B9670534A}" type="pres">
      <dgm:prSet presAssocID="{1488BA1B-0691-415B-A076-A0E19D623D37}" presName="img" presStyleLbl="fgImgPlace1" presStyleIdx="1" presStyleCnt="2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B82296AA-38C9-4E95-9BE5-8F5508AFB8D8}" type="pres">
      <dgm:prSet presAssocID="{1488BA1B-0691-415B-A076-A0E19D623D37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BDF8287-D1B1-4B8B-A528-32579A0176BE}" type="presOf" srcId="{C19C6353-3B22-407D-BD29-95712D998556}" destId="{B8FC9257-32CC-4D27-8402-CF888C0768E4}" srcOrd="0" destOrd="0" presId="urn:microsoft.com/office/officeart/2005/8/layout/vList4"/>
    <dgm:cxn modelId="{6CCBF4EF-B197-4DB9-9CA1-F992851C4505}" srcId="{1488BA1B-0691-415B-A076-A0E19D623D37}" destId="{4D3A95C5-812B-4ACB-B758-DB93D2443B74}" srcOrd="0" destOrd="0" parTransId="{23799816-F8A5-4EC6-8BCD-8CCC023D007C}" sibTransId="{DF4D38F9-9FEA-4D45-9B02-EEE8C675091D}"/>
    <dgm:cxn modelId="{9007DB3A-3FD2-40F6-8AAA-45B51E69D6C2}" type="presOf" srcId="{EA7C3C0D-9346-4D9E-8E39-057D6F9A42C1}" destId="{86DBAF75-E4E9-48F9-A97C-39D82DB13FED}" srcOrd="1" destOrd="1" presId="urn:microsoft.com/office/officeart/2005/8/layout/vList4"/>
    <dgm:cxn modelId="{E99F20B0-A723-48D7-89F7-63E589463F43}" type="presOf" srcId="{4D3A95C5-812B-4ACB-B758-DB93D2443B74}" destId="{A08B5C65-8974-4C77-BFF9-4B3AF43F577E}" srcOrd="0" destOrd="1" presId="urn:microsoft.com/office/officeart/2005/8/layout/vList4"/>
    <dgm:cxn modelId="{25CFE48D-03C5-42A6-8E4F-AFF055B5AC2B}" srcId="{C19C6353-3B22-407D-BD29-95712D998556}" destId="{13A8B946-67CB-49AA-974B-1F1A602A1DB8}" srcOrd="2" destOrd="0" parTransId="{0ECAB77D-CE90-46F4-85D1-D654ED7DECB8}" sibTransId="{1C2E94D6-0BB2-44A0-8567-B0D9E904F6EE}"/>
    <dgm:cxn modelId="{A655A650-B08D-4393-BABD-9F10467CDFBF}" type="presOf" srcId="{13A8B946-67CB-49AA-974B-1F1A602A1DB8}" destId="{86DBAF75-E4E9-48F9-A97C-39D82DB13FED}" srcOrd="1" destOrd="3" presId="urn:microsoft.com/office/officeart/2005/8/layout/vList4"/>
    <dgm:cxn modelId="{C67934E2-E2BD-4E3F-944B-FECBDA4031B9}" type="presOf" srcId="{C19C6353-3B22-407D-BD29-95712D998556}" destId="{86DBAF75-E4E9-48F9-A97C-39D82DB13FED}" srcOrd="1" destOrd="0" presId="urn:microsoft.com/office/officeart/2005/8/layout/vList4"/>
    <dgm:cxn modelId="{2E5B1DF7-8BE0-4A36-9A62-3D95AF573348}" type="presOf" srcId="{13A8B946-67CB-49AA-974B-1F1A602A1DB8}" destId="{B8FC9257-32CC-4D27-8402-CF888C0768E4}" srcOrd="0" destOrd="3" presId="urn:microsoft.com/office/officeart/2005/8/layout/vList4"/>
    <dgm:cxn modelId="{81DAC40B-9F4C-4A33-899F-B7C04FB81F04}" type="presOf" srcId="{4D3A95C5-812B-4ACB-B758-DB93D2443B74}" destId="{B82296AA-38C9-4E95-9BE5-8F5508AFB8D8}" srcOrd="1" destOrd="1" presId="urn:microsoft.com/office/officeart/2005/8/layout/vList4"/>
    <dgm:cxn modelId="{E0943D34-63BD-4EFA-AA43-9F9A4623CC62}" srcId="{C19C6353-3B22-407D-BD29-95712D998556}" destId="{EA7C3C0D-9346-4D9E-8E39-057D6F9A42C1}" srcOrd="0" destOrd="0" parTransId="{26BF5539-1E7B-46B5-B155-0443E2E1B79C}" sibTransId="{7062B2C0-9038-4C86-883A-C063B4E80669}"/>
    <dgm:cxn modelId="{E22E5D45-D5FB-4C4E-A6F4-31AF01C23429}" type="presOf" srcId="{BF7AE6EC-84B1-4DF4-93DF-EA349E3C747A}" destId="{B8FC9257-32CC-4D27-8402-CF888C0768E4}" srcOrd="0" destOrd="2" presId="urn:microsoft.com/office/officeart/2005/8/layout/vList4"/>
    <dgm:cxn modelId="{9DEF429D-33E9-4D62-83B6-D8B0B0BB9887}" srcId="{5A913AE8-9EA1-4AAA-A858-E3FEA12D58DB}" destId="{1488BA1B-0691-415B-A076-A0E19D623D37}" srcOrd="1" destOrd="0" parTransId="{BB0EFB3F-226E-42F3-81CF-2473E6F37A04}" sibTransId="{CADBA0C9-BDD3-4AFD-A2C8-1688FE7188C4}"/>
    <dgm:cxn modelId="{EF1D4E56-7A07-4367-AE3A-5B08F8F43488}" srcId="{C19C6353-3B22-407D-BD29-95712D998556}" destId="{BF7AE6EC-84B1-4DF4-93DF-EA349E3C747A}" srcOrd="1" destOrd="0" parTransId="{AA4A8B9D-6867-4E87-AF73-FF310FA5EF3C}" sibTransId="{06C01557-382D-4B95-A4B4-5D6AE11E2680}"/>
    <dgm:cxn modelId="{6419137B-BF79-41AD-8111-B9B475311496}" type="presOf" srcId="{1488BA1B-0691-415B-A076-A0E19D623D37}" destId="{B82296AA-38C9-4E95-9BE5-8F5508AFB8D8}" srcOrd="1" destOrd="0" presId="urn:microsoft.com/office/officeart/2005/8/layout/vList4"/>
    <dgm:cxn modelId="{AAED8469-74A7-4BD3-A4CF-C63294A3616E}" type="presOf" srcId="{EA7C3C0D-9346-4D9E-8E39-057D6F9A42C1}" destId="{B8FC9257-32CC-4D27-8402-CF888C0768E4}" srcOrd="0" destOrd="1" presId="urn:microsoft.com/office/officeart/2005/8/layout/vList4"/>
    <dgm:cxn modelId="{CCDB8847-2725-456C-8885-56E32E69A512}" type="presOf" srcId="{5A913AE8-9EA1-4AAA-A858-E3FEA12D58DB}" destId="{52A0D0DA-CDB7-49CB-A2AA-2BC7298FE449}" srcOrd="0" destOrd="0" presId="urn:microsoft.com/office/officeart/2005/8/layout/vList4"/>
    <dgm:cxn modelId="{5017E70B-C514-4A8E-AD8A-BB8A9882DCB9}" srcId="{5A913AE8-9EA1-4AAA-A858-E3FEA12D58DB}" destId="{C19C6353-3B22-407D-BD29-95712D998556}" srcOrd="0" destOrd="0" parTransId="{E3D64C0D-FDCB-4A87-AF68-800A9BBF9923}" sibTransId="{EEC34832-F035-41FD-8A73-ED99513194EC}"/>
    <dgm:cxn modelId="{E7F2DECC-BDC4-438A-ABF5-87D11E72582F}" type="presOf" srcId="{1488BA1B-0691-415B-A076-A0E19D623D37}" destId="{A08B5C65-8974-4C77-BFF9-4B3AF43F577E}" srcOrd="0" destOrd="0" presId="urn:microsoft.com/office/officeart/2005/8/layout/vList4"/>
    <dgm:cxn modelId="{B49748CC-9983-4B50-B379-D2F78C851AF0}" type="presOf" srcId="{BF7AE6EC-84B1-4DF4-93DF-EA349E3C747A}" destId="{86DBAF75-E4E9-48F9-A97C-39D82DB13FED}" srcOrd="1" destOrd="2" presId="urn:microsoft.com/office/officeart/2005/8/layout/vList4"/>
    <dgm:cxn modelId="{DFEB1E8A-AC28-495C-A32D-A2B36CED9A39}" type="presParOf" srcId="{52A0D0DA-CDB7-49CB-A2AA-2BC7298FE449}" destId="{A46A40A1-35EA-4FE0-B07B-7BA0C9D04F88}" srcOrd="0" destOrd="0" presId="urn:microsoft.com/office/officeart/2005/8/layout/vList4"/>
    <dgm:cxn modelId="{8E4B103A-FB89-45DF-A037-3F5606A863DB}" type="presParOf" srcId="{A46A40A1-35EA-4FE0-B07B-7BA0C9D04F88}" destId="{B8FC9257-32CC-4D27-8402-CF888C0768E4}" srcOrd="0" destOrd="0" presId="urn:microsoft.com/office/officeart/2005/8/layout/vList4"/>
    <dgm:cxn modelId="{EAACDBCA-AA5E-4AC0-B555-AE0705C65702}" type="presParOf" srcId="{A46A40A1-35EA-4FE0-B07B-7BA0C9D04F88}" destId="{D1266D45-8A2F-41A1-AFEF-47B214E91C09}" srcOrd="1" destOrd="0" presId="urn:microsoft.com/office/officeart/2005/8/layout/vList4"/>
    <dgm:cxn modelId="{AA8EDB89-0DA4-4ABA-8C6D-AAA3E82DB03B}" type="presParOf" srcId="{A46A40A1-35EA-4FE0-B07B-7BA0C9D04F88}" destId="{86DBAF75-E4E9-48F9-A97C-39D82DB13FED}" srcOrd="2" destOrd="0" presId="urn:microsoft.com/office/officeart/2005/8/layout/vList4"/>
    <dgm:cxn modelId="{EFB8571E-4EBA-4C78-97E0-0120F13DB1E4}" type="presParOf" srcId="{52A0D0DA-CDB7-49CB-A2AA-2BC7298FE449}" destId="{E61551DD-7B0E-4CF1-997D-C4A5B8D8DF8B}" srcOrd="1" destOrd="0" presId="urn:microsoft.com/office/officeart/2005/8/layout/vList4"/>
    <dgm:cxn modelId="{5D4F9EBF-DA77-4F67-811C-0418FD3637B4}" type="presParOf" srcId="{52A0D0DA-CDB7-49CB-A2AA-2BC7298FE449}" destId="{D1472026-3F2B-4438-84E3-749F8D372612}" srcOrd="2" destOrd="0" presId="urn:microsoft.com/office/officeart/2005/8/layout/vList4"/>
    <dgm:cxn modelId="{9072C570-96A8-4A08-A502-174CD406FFD5}" type="presParOf" srcId="{D1472026-3F2B-4438-84E3-749F8D372612}" destId="{A08B5C65-8974-4C77-BFF9-4B3AF43F577E}" srcOrd="0" destOrd="0" presId="urn:microsoft.com/office/officeart/2005/8/layout/vList4"/>
    <dgm:cxn modelId="{1E3AE4D6-EB3F-4949-85B0-4BE3C6FB469F}" type="presParOf" srcId="{D1472026-3F2B-4438-84E3-749F8D372612}" destId="{7D56B9F2-9D80-462A-9D24-2D1B9670534A}" srcOrd="1" destOrd="0" presId="urn:microsoft.com/office/officeart/2005/8/layout/vList4"/>
    <dgm:cxn modelId="{2B303B2A-56EC-418C-ACB0-6EB9C0B37DD1}" type="presParOf" srcId="{D1472026-3F2B-4438-84E3-749F8D372612}" destId="{B82296AA-38C9-4E95-9BE5-8F5508AFB8D8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51245E6-F11E-4B45-BB5B-DCC20F22EE8F}" type="doc">
      <dgm:prSet loTypeId="urn:microsoft.com/office/officeart/2005/8/layout/hierarchy1" loCatId="hierarchy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F16E6D4-5CD9-40BC-9182-7A4B16AC66E9}">
      <dgm:prSet phldrT="[Text]"/>
      <dgm:spPr/>
      <dgm:t>
        <a:bodyPr/>
        <a:lstStyle/>
        <a:p>
          <a:r>
            <a:rPr lang="ro-RO" dirty="0"/>
            <a:t>MATE</a:t>
          </a:r>
          <a:endParaRPr lang="en-US" dirty="0"/>
        </a:p>
      </dgm:t>
    </dgm:pt>
    <dgm:pt modelId="{CD4F9CEA-F54C-4726-9C4E-1C0EA7A43C52}" type="parTrans" cxnId="{18344AD8-521B-4504-8FBA-685B59A552A0}">
      <dgm:prSet/>
      <dgm:spPr/>
      <dgm:t>
        <a:bodyPr/>
        <a:lstStyle/>
        <a:p>
          <a:endParaRPr lang="en-US"/>
        </a:p>
      </dgm:t>
    </dgm:pt>
    <dgm:pt modelId="{AB494500-A98E-4C41-BAEA-C49853B32A9E}" type="sibTrans" cxnId="{18344AD8-521B-4504-8FBA-685B59A552A0}">
      <dgm:prSet/>
      <dgm:spPr/>
      <dgm:t>
        <a:bodyPr/>
        <a:lstStyle/>
        <a:p>
          <a:endParaRPr lang="en-US"/>
        </a:p>
      </dgm:t>
    </dgm:pt>
    <dgm:pt modelId="{85702636-2A93-44C8-B1AE-A5FF4554B5B5}">
      <dgm:prSet phldrT="[Text]"/>
      <dgm:spPr/>
      <dgm:t>
        <a:bodyPr/>
        <a:lstStyle/>
        <a:p>
          <a:r>
            <a:rPr lang="ro-RO" dirty="0" smtClean="0"/>
            <a:t>Chestionar </a:t>
          </a:r>
          <a:r>
            <a:rPr lang="ro-RO" dirty="0"/>
            <a:t>SASAT</a:t>
          </a:r>
          <a:endParaRPr lang="en-US" dirty="0"/>
        </a:p>
      </dgm:t>
    </dgm:pt>
    <dgm:pt modelId="{6F843D19-3590-457E-921E-60B3DD8EE81E}" type="parTrans" cxnId="{32C36B21-EF95-4B5C-B57D-6BBB6D6D5303}">
      <dgm:prSet/>
      <dgm:spPr/>
      <dgm:t>
        <a:bodyPr/>
        <a:lstStyle/>
        <a:p>
          <a:endParaRPr lang="en-US"/>
        </a:p>
      </dgm:t>
    </dgm:pt>
    <dgm:pt modelId="{641DA9E6-5FEA-4FF4-B871-93FD6E317556}" type="sibTrans" cxnId="{32C36B21-EF95-4B5C-B57D-6BBB6D6D5303}">
      <dgm:prSet/>
      <dgm:spPr/>
      <dgm:t>
        <a:bodyPr/>
        <a:lstStyle/>
        <a:p>
          <a:endParaRPr lang="en-US"/>
        </a:p>
      </dgm:t>
    </dgm:pt>
    <dgm:pt modelId="{22A0B952-ED94-4970-A44A-F3F1B8C93E00}">
      <dgm:prSet phldrT="[Text]"/>
      <dgm:spPr/>
      <dgm:t>
        <a:bodyPr/>
        <a:lstStyle/>
        <a:p>
          <a:r>
            <a:rPr lang="ro-RO" dirty="0"/>
            <a:t>Fișă de observație</a:t>
          </a:r>
          <a:endParaRPr lang="en-US" dirty="0"/>
        </a:p>
      </dgm:t>
    </dgm:pt>
    <dgm:pt modelId="{2ABCAAE9-69B2-476A-AAA6-0A4673828297}" type="parTrans" cxnId="{A26F3D5E-AF0F-4A2E-B81C-8EE03DC1A8AC}">
      <dgm:prSet/>
      <dgm:spPr/>
      <dgm:t>
        <a:bodyPr/>
        <a:lstStyle/>
        <a:p>
          <a:endParaRPr lang="en-US"/>
        </a:p>
      </dgm:t>
    </dgm:pt>
    <dgm:pt modelId="{E22B99F2-8EDE-4F11-BF94-F8A81984547E}" type="sibTrans" cxnId="{A26F3D5E-AF0F-4A2E-B81C-8EE03DC1A8AC}">
      <dgm:prSet/>
      <dgm:spPr/>
      <dgm:t>
        <a:bodyPr/>
        <a:lstStyle/>
        <a:p>
          <a:endParaRPr lang="en-US"/>
        </a:p>
      </dgm:t>
    </dgm:pt>
    <dgm:pt modelId="{AD7FAB2C-E9AF-4744-B732-C23872D481B9}">
      <dgm:prSet phldrT="[Text]"/>
      <dgm:spPr/>
      <dgm:t>
        <a:bodyPr/>
        <a:lstStyle/>
        <a:p>
          <a:r>
            <a:rPr lang="ro-RO" dirty="0"/>
            <a:t>Observatorul școlii: </a:t>
          </a:r>
          <a:r>
            <a:rPr lang="ro-RO" b="1" dirty="0"/>
            <a:t>144</a:t>
          </a:r>
          <a:r>
            <a:rPr lang="ro-RO" dirty="0"/>
            <a:t> elevi GT</a:t>
          </a:r>
          <a:endParaRPr lang="en-US" dirty="0"/>
        </a:p>
      </dgm:t>
    </dgm:pt>
    <dgm:pt modelId="{43E21CA6-94CD-48AE-A0BF-B8E1D2037302}" type="parTrans" cxnId="{B8C4223F-3F0D-4F52-808F-9BCBB43B8D3B}">
      <dgm:prSet/>
      <dgm:spPr/>
      <dgm:t>
        <a:bodyPr/>
        <a:lstStyle/>
        <a:p>
          <a:endParaRPr lang="en-US"/>
        </a:p>
      </dgm:t>
    </dgm:pt>
    <dgm:pt modelId="{AF939630-5F3D-4956-8271-FF53672DC02B}" type="sibTrans" cxnId="{B8C4223F-3F0D-4F52-808F-9BCBB43B8D3B}">
      <dgm:prSet/>
      <dgm:spPr/>
      <dgm:t>
        <a:bodyPr/>
        <a:lstStyle/>
        <a:p>
          <a:endParaRPr lang="en-US"/>
        </a:p>
      </dgm:t>
    </dgm:pt>
    <dgm:pt modelId="{E527E400-DCED-482D-ABF1-88769E64BA04}">
      <dgm:prSet phldrT="[Text]"/>
      <dgm:spPr/>
      <dgm:t>
        <a:bodyPr/>
        <a:lstStyle/>
        <a:p>
          <a:r>
            <a:rPr lang="ro-RO" b="1" dirty="0"/>
            <a:t>41</a:t>
          </a:r>
          <a:r>
            <a:rPr lang="ro-RO" dirty="0"/>
            <a:t> </a:t>
          </a:r>
          <a:r>
            <a:rPr lang="ro-RO" dirty="0" smtClean="0"/>
            <a:t>elevi </a:t>
          </a:r>
          <a:r>
            <a:rPr lang="ro-RO" dirty="0"/>
            <a:t>cu prezență scăzută la școală</a:t>
          </a:r>
          <a:endParaRPr lang="en-US" dirty="0"/>
        </a:p>
      </dgm:t>
    </dgm:pt>
    <dgm:pt modelId="{C170BBD5-3592-42EA-8CBD-EC3678646CF1}" type="parTrans" cxnId="{2E5A79A2-D74D-4D9E-9844-E8C5B8A777BA}">
      <dgm:prSet/>
      <dgm:spPr/>
      <dgm:t>
        <a:bodyPr/>
        <a:lstStyle/>
        <a:p>
          <a:endParaRPr lang="en-US"/>
        </a:p>
      </dgm:t>
    </dgm:pt>
    <dgm:pt modelId="{AD02A874-046C-4E1B-8AEC-A000E27F6EC3}" type="sibTrans" cxnId="{2E5A79A2-D74D-4D9E-9844-E8C5B8A777BA}">
      <dgm:prSet/>
      <dgm:spPr/>
      <dgm:t>
        <a:bodyPr/>
        <a:lstStyle/>
        <a:p>
          <a:endParaRPr lang="en-US"/>
        </a:p>
      </dgm:t>
    </dgm:pt>
    <dgm:pt modelId="{D01377B5-7504-4E14-A2F6-E7DCFF08E943}">
      <dgm:prSet/>
      <dgm:spPr/>
      <dgm:t>
        <a:bodyPr/>
        <a:lstStyle/>
        <a:p>
          <a:r>
            <a:rPr lang="ro-RO" b="1" dirty="0"/>
            <a:t>112</a:t>
          </a:r>
          <a:r>
            <a:rPr lang="ro-RO" dirty="0"/>
            <a:t> </a:t>
          </a:r>
          <a:r>
            <a:rPr lang="ro-RO" dirty="0" smtClean="0"/>
            <a:t>elevi </a:t>
          </a:r>
          <a:r>
            <a:rPr lang="ro-RO" dirty="0"/>
            <a:t>cu rezultate scăzute la învățătură </a:t>
          </a:r>
        </a:p>
      </dgm:t>
    </dgm:pt>
    <dgm:pt modelId="{CCA40D67-DAF9-4EA6-B127-E89FBBEC93C1}" type="parTrans" cxnId="{4D19F025-A946-4CE1-B8F4-337C92AB191C}">
      <dgm:prSet/>
      <dgm:spPr/>
      <dgm:t>
        <a:bodyPr/>
        <a:lstStyle/>
        <a:p>
          <a:endParaRPr lang="en-US"/>
        </a:p>
      </dgm:t>
    </dgm:pt>
    <dgm:pt modelId="{F762023A-4DE9-403B-ADE2-A68F643EC0AA}" type="sibTrans" cxnId="{4D19F025-A946-4CE1-B8F4-337C92AB191C}">
      <dgm:prSet/>
      <dgm:spPr/>
      <dgm:t>
        <a:bodyPr/>
        <a:lstStyle/>
        <a:p>
          <a:endParaRPr lang="en-US"/>
        </a:p>
      </dgm:t>
    </dgm:pt>
    <dgm:pt modelId="{7FD6885A-82B5-4036-8167-2B92CCFD1DE7}">
      <dgm:prSet/>
      <dgm:spPr/>
      <dgm:t>
        <a:bodyPr/>
        <a:lstStyle/>
        <a:p>
          <a:r>
            <a:rPr lang="ro-RO" b="1" dirty="0"/>
            <a:t>20</a:t>
          </a:r>
          <a:r>
            <a:rPr lang="ro-RO" dirty="0"/>
            <a:t> elevi care au repetat cel puțin un an</a:t>
          </a:r>
        </a:p>
      </dgm:t>
    </dgm:pt>
    <dgm:pt modelId="{7798544B-C968-42F1-AB9D-A9838B4CB5DA}" type="parTrans" cxnId="{619C39EA-40D5-45DC-9BE7-FD751F5F38F9}">
      <dgm:prSet/>
      <dgm:spPr/>
      <dgm:t>
        <a:bodyPr/>
        <a:lstStyle/>
        <a:p>
          <a:endParaRPr lang="en-US"/>
        </a:p>
      </dgm:t>
    </dgm:pt>
    <dgm:pt modelId="{3789AA73-861A-4FE6-A482-C2A2193F488A}" type="sibTrans" cxnId="{619C39EA-40D5-45DC-9BE7-FD751F5F38F9}">
      <dgm:prSet/>
      <dgm:spPr/>
      <dgm:t>
        <a:bodyPr/>
        <a:lstStyle/>
        <a:p>
          <a:endParaRPr lang="en-US"/>
        </a:p>
      </dgm:t>
    </dgm:pt>
    <dgm:pt modelId="{32989903-21A8-43E6-8F86-9FF10DBA96B7}">
      <dgm:prSet/>
      <dgm:spPr/>
      <dgm:t>
        <a:bodyPr/>
        <a:lstStyle/>
        <a:p>
          <a:r>
            <a:rPr lang="ro-RO" b="1" dirty="0"/>
            <a:t>67</a:t>
          </a:r>
          <a:r>
            <a:rPr lang="ro-RO" dirty="0"/>
            <a:t> </a:t>
          </a:r>
          <a:r>
            <a:rPr lang="ro-RO" dirty="0" smtClean="0"/>
            <a:t>elevi </a:t>
          </a:r>
          <a:r>
            <a:rPr lang="ro-RO" dirty="0"/>
            <a:t>care au un istoric școlar de sancțiuni</a:t>
          </a:r>
        </a:p>
      </dgm:t>
    </dgm:pt>
    <dgm:pt modelId="{B4A439D5-142E-4E0A-9764-B9D7A016F432}" type="parTrans" cxnId="{917D7874-D6A4-4C8F-999E-D269536F5585}">
      <dgm:prSet/>
      <dgm:spPr/>
      <dgm:t>
        <a:bodyPr/>
        <a:lstStyle/>
        <a:p>
          <a:endParaRPr lang="en-US"/>
        </a:p>
      </dgm:t>
    </dgm:pt>
    <dgm:pt modelId="{7A30DE64-122B-47AA-A408-6E7A2CB84FA7}" type="sibTrans" cxnId="{917D7874-D6A4-4C8F-999E-D269536F5585}">
      <dgm:prSet/>
      <dgm:spPr/>
      <dgm:t>
        <a:bodyPr/>
        <a:lstStyle/>
        <a:p>
          <a:endParaRPr lang="en-US"/>
        </a:p>
      </dgm:t>
    </dgm:pt>
    <dgm:pt modelId="{30E74475-AE0B-4BD5-838C-A8CE05995F97}" type="pres">
      <dgm:prSet presAssocID="{651245E6-F11E-4B45-BB5B-DCC20F22EE8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1162A921-1549-4638-9539-04AA94050F62}" type="pres">
      <dgm:prSet presAssocID="{6F16E6D4-5CD9-40BC-9182-7A4B16AC66E9}" presName="hierRoot1" presStyleCnt="0"/>
      <dgm:spPr/>
    </dgm:pt>
    <dgm:pt modelId="{F45217A5-879E-4860-BE92-0EC296B51F02}" type="pres">
      <dgm:prSet presAssocID="{6F16E6D4-5CD9-40BC-9182-7A4B16AC66E9}" presName="composite" presStyleCnt="0"/>
      <dgm:spPr/>
    </dgm:pt>
    <dgm:pt modelId="{85F52CAE-16E5-4C2E-8397-138DEC58999B}" type="pres">
      <dgm:prSet presAssocID="{6F16E6D4-5CD9-40BC-9182-7A4B16AC66E9}" presName="background" presStyleLbl="node0" presStyleIdx="0" presStyleCnt="1"/>
      <dgm:spPr/>
    </dgm:pt>
    <dgm:pt modelId="{7153A015-DE47-4CDA-9617-A6BB0FE0754B}" type="pres">
      <dgm:prSet presAssocID="{6F16E6D4-5CD9-40BC-9182-7A4B16AC66E9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E8403D5-43F8-4092-9CEC-CAC250A15F6B}" type="pres">
      <dgm:prSet presAssocID="{6F16E6D4-5CD9-40BC-9182-7A4B16AC66E9}" presName="hierChild2" presStyleCnt="0"/>
      <dgm:spPr/>
    </dgm:pt>
    <dgm:pt modelId="{2601A8B7-0475-41E8-8EE3-D9531999FFD9}" type="pres">
      <dgm:prSet presAssocID="{6F843D19-3590-457E-921E-60B3DD8EE81E}" presName="Name10" presStyleLbl="parChTrans1D2" presStyleIdx="0" presStyleCnt="3"/>
      <dgm:spPr/>
      <dgm:t>
        <a:bodyPr/>
        <a:lstStyle/>
        <a:p>
          <a:endParaRPr lang="en-US"/>
        </a:p>
      </dgm:t>
    </dgm:pt>
    <dgm:pt modelId="{BBBBA643-1100-40DC-A363-118201DE8CC5}" type="pres">
      <dgm:prSet presAssocID="{85702636-2A93-44C8-B1AE-A5FF4554B5B5}" presName="hierRoot2" presStyleCnt="0"/>
      <dgm:spPr/>
    </dgm:pt>
    <dgm:pt modelId="{9E05B6B8-248E-4BBB-9DDC-88814DD3FDB5}" type="pres">
      <dgm:prSet presAssocID="{85702636-2A93-44C8-B1AE-A5FF4554B5B5}" presName="composite2" presStyleCnt="0"/>
      <dgm:spPr/>
    </dgm:pt>
    <dgm:pt modelId="{0011FDA0-C2D0-41C6-9BE3-3E9B2B67C25D}" type="pres">
      <dgm:prSet presAssocID="{85702636-2A93-44C8-B1AE-A5FF4554B5B5}" presName="background2" presStyleLbl="node2" presStyleIdx="0" presStyleCnt="3"/>
      <dgm:spPr/>
    </dgm:pt>
    <dgm:pt modelId="{BCB9CA29-B441-464B-9511-66E811119D66}" type="pres">
      <dgm:prSet presAssocID="{85702636-2A93-44C8-B1AE-A5FF4554B5B5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6F21779-BC72-4340-914B-BB51327CCE0A}" type="pres">
      <dgm:prSet presAssocID="{85702636-2A93-44C8-B1AE-A5FF4554B5B5}" presName="hierChild3" presStyleCnt="0"/>
      <dgm:spPr/>
    </dgm:pt>
    <dgm:pt modelId="{11AF0E1E-ADEC-47D3-9298-F8B7A89DFE84}" type="pres">
      <dgm:prSet presAssocID="{2ABCAAE9-69B2-476A-AAA6-0A4673828297}" presName="Name10" presStyleLbl="parChTrans1D2" presStyleIdx="1" presStyleCnt="3"/>
      <dgm:spPr/>
      <dgm:t>
        <a:bodyPr/>
        <a:lstStyle/>
        <a:p>
          <a:endParaRPr lang="en-US"/>
        </a:p>
      </dgm:t>
    </dgm:pt>
    <dgm:pt modelId="{63B39397-547C-401E-AFCC-7BD881F58275}" type="pres">
      <dgm:prSet presAssocID="{22A0B952-ED94-4970-A44A-F3F1B8C93E00}" presName="hierRoot2" presStyleCnt="0"/>
      <dgm:spPr/>
    </dgm:pt>
    <dgm:pt modelId="{7B5C19AA-6294-438A-8B59-CCA0091A0295}" type="pres">
      <dgm:prSet presAssocID="{22A0B952-ED94-4970-A44A-F3F1B8C93E00}" presName="composite2" presStyleCnt="0"/>
      <dgm:spPr/>
    </dgm:pt>
    <dgm:pt modelId="{D9C275DB-838F-427F-84CC-1EA8332D9B40}" type="pres">
      <dgm:prSet presAssocID="{22A0B952-ED94-4970-A44A-F3F1B8C93E00}" presName="background2" presStyleLbl="node2" presStyleIdx="1" presStyleCnt="3"/>
      <dgm:spPr/>
    </dgm:pt>
    <dgm:pt modelId="{42CB090B-5B94-4547-AADE-8A76188CFE0A}" type="pres">
      <dgm:prSet presAssocID="{22A0B952-ED94-4970-A44A-F3F1B8C93E00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F9FE116-202A-4C9B-AA38-03605E8FC081}" type="pres">
      <dgm:prSet presAssocID="{22A0B952-ED94-4970-A44A-F3F1B8C93E00}" presName="hierChild3" presStyleCnt="0"/>
      <dgm:spPr/>
    </dgm:pt>
    <dgm:pt modelId="{7D192649-CB84-4272-92D6-E6B89B738215}" type="pres">
      <dgm:prSet presAssocID="{43E21CA6-94CD-48AE-A0BF-B8E1D2037302}" presName="Name10" presStyleLbl="parChTrans1D2" presStyleIdx="2" presStyleCnt="3"/>
      <dgm:spPr/>
      <dgm:t>
        <a:bodyPr/>
        <a:lstStyle/>
        <a:p>
          <a:endParaRPr lang="en-US"/>
        </a:p>
      </dgm:t>
    </dgm:pt>
    <dgm:pt modelId="{FC36F0D7-5D30-4D44-B4CB-DEF4867B5FAF}" type="pres">
      <dgm:prSet presAssocID="{AD7FAB2C-E9AF-4744-B732-C23872D481B9}" presName="hierRoot2" presStyleCnt="0"/>
      <dgm:spPr/>
    </dgm:pt>
    <dgm:pt modelId="{9653DD2B-1974-4D56-B3C3-4D94757C6FE2}" type="pres">
      <dgm:prSet presAssocID="{AD7FAB2C-E9AF-4744-B732-C23872D481B9}" presName="composite2" presStyleCnt="0"/>
      <dgm:spPr/>
    </dgm:pt>
    <dgm:pt modelId="{E0B62042-A5AA-4954-A556-63409289FACB}" type="pres">
      <dgm:prSet presAssocID="{AD7FAB2C-E9AF-4744-B732-C23872D481B9}" presName="background2" presStyleLbl="node2" presStyleIdx="2" presStyleCnt="3"/>
      <dgm:spPr/>
    </dgm:pt>
    <dgm:pt modelId="{62D540AE-0616-4F30-8325-96579940B52C}" type="pres">
      <dgm:prSet presAssocID="{AD7FAB2C-E9AF-4744-B732-C23872D481B9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7379504-89EE-4619-8600-406AAAF039C5}" type="pres">
      <dgm:prSet presAssocID="{AD7FAB2C-E9AF-4744-B732-C23872D481B9}" presName="hierChild3" presStyleCnt="0"/>
      <dgm:spPr/>
    </dgm:pt>
    <dgm:pt modelId="{9C30CE70-1BB7-430E-AF0E-9810F52FD7F8}" type="pres">
      <dgm:prSet presAssocID="{C170BBD5-3592-42EA-8CBD-EC3678646CF1}" presName="Name17" presStyleLbl="parChTrans1D3" presStyleIdx="0" presStyleCnt="4"/>
      <dgm:spPr/>
      <dgm:t>
        <a:bodyPr/>
        <a:lstStyle/>
        <a:p>
          <a:endParaRPr lang="en-US"/>
        </a:p>
      </dgm:t>
    </dgm:pt>
    <dgm:pt modelId="{F25215E5-DC90-4767-8F9E-8ACCEB7C0802}" type="pres">
      <dgm:prSet presAssocID="{E527E400-DCED-482D-ABF1-88769E64BA04}" presName="hierRoot3" presStyleCnt="0"/>
      <dgm:spPr/>
    </dgm:pt>
    <dgm:pt modelId="{2E498EFE-78B2-4221-8E4E-CFBBED32BA41}" type="pres">
      <dgm:prSet presAssocID="{E527E400-DCED-482D-ABF1-88769E64BA04}" presName="composite3" presStyleCnt="0"/>
      <dgm:spPr/>
    </dgm:pt>
    <dgm:pt modelId="{433D9D0C-5845-4A77-8349-9880D34E6367}" type="pres">
      <dgm:prSet presAssocID="{E527E400-DCED-482D-ABF1-88769E64BA04}" presName="background3" presStyleLbl="node3" presStyleIdx="0" presStyleCnt="4"/>
      <dgm:spPr/>
    </dgm:pt>
    <dgm:pt modelId="{28DFF3D9-30D3-4E50-B171-7050150706F3}" type="pres">
      <dgm:prSet presAssocID="{E527E400-DCED-482D-ABF1-88769E64BA04}" presName="text3" presStyleLbl="fgAcc3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1FD2F3F-267A-4D09-A992-571B97307E50}" type="pres">
      <dgm:prSet presAssocID="{E527E400-DCED-482D-ABF1-88769E64BA04}" presName="hierChild4" presStyleCnt="0"/>
      <dgm:spPr/>
    </dgm:pt>
    <dgm:pt modelId="{878D3CF9-D8A1-4E2D-824B-B8E71B718ED2}" type="pres">
      <dgm:prSet presAssocID="{CCA40D67-DAF9-4EA6-B127-E89FBBEC93C1}" presName="Name17" presStyleLbl="parChTrans1D3" presStyleIdx="1" presStyleCnt="4"/>
      <dgm:spPr/>
      <dgm:t>
        <a:bodyPr/>
        <a:lstStyle/>
        <a:p>
          <a:endParaRPr lang="en-US"/>
        </a:p>
      </dgm:t>
    </dgm:pt>
    <dgm:pt modelId="{645BCBED-B786-470B-9B65-20D666CF8726}" type="pres">
      <dgm:prSet presAssocID="{D01377B5-7504-4E14-A2F6-E7DCFF08E943}" presName="hierRoot3" presStyleCnt="0"/>
      <dgm:spPr/>
    </dgm:pt>
    <dgm:pt modelId="{33F48C24-8F80-4485-A3E8-D7DEC05BAE86}" type="pres">
      <dgm:prSet presAssocID="{D01377B5-7504-4E14-A2F6-E7DCFF08E943}" presName="composite3" presStyleCnt="0"/>
      <dgm:spPr/>
    </dgm:pt>
    <dgm:pt modelId="{407567E6-3B9C-433B-813A-41C0241D94A3}" type="pres">
      <dgm:prSet presAssocID="{D01377B5-7504-4E14-A2F6-E7DCFF08E943}" presName="background3" presStyleLbl="node3" presStyleIdx="1" presStyleCnt="4"/>
      <dgm:spPr/>
    </dgm:pt>
    <dgm:pt modelId="{04E8E22D-E402-4B1E-9989-07FD3A1A46D1}" type="pres">
      <dgm:prSet presAssocID="{D01377B5-7504-4E14-A2F6-E7DCFF08E943}" presName="text3" presStyleLbl="fgAcc3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9B70CFC-1CA2-4C50-B3AB-6C4CC9512BDE}" type="pres">
      <dgm:prSet presAssocID="{D01377B5-7504-4E14-A2F6-E7DCFF08E943}" presName="hierChild4" presStyleCnt="0"/>
      <dgm:spPr/>
    </dgm:pt>
    <dgm:pt modelId="{35486D1E-E635-4016-9B68-9C231C7CA3C2}" type="pres">
      <dgm:prSet presAssocID="{7798544B-C968-42F1-AB9D-A9838B4CB5DA}" presName="Name17" presStyleLbl="parChTrans1D3" presStyleIdx="2" presStyleCnt="4"/>
      <dgm:spPr/>
      <dgm:t>
        <a:bodyPr/>
        <a:lstStyle/>
        <a:p>
          <a:endParaRPr lang="en-US"/>
        </a:p>
      </dgm:t>
    </dgm:pt>
    <dgm:pt modelId="{4D4E06BF-BDEA-436E-A1D4-03C24534C6AC}" type="pres">
      <dgm:prSet presAssocID="{7FD6885A-82B5-4036-8167-2B92CCFD1DE7}" presName="hierRoot3" presStyleCnt="0"/>
      <dgm:spPr/>
    </dgm:pt>
    <dgm:pt modelId="{954FA656-5F63-4E55-888D-CEF29761ED95}" type="pres">
      <dgm:prSet presAssocID="{7FD6885A-82B5-4036-8167-2B92CCFD1DE7}" presName="composite3" presStyleCnt="0"/>
      <dgm:spPr/>
    </dgm:pt>
    <dgm:pt modelId="{1A5E722B-FA63-4DA4-8FB6-B46C7D4AF9FF}" type="pres">
      <dgm:prSet presAssocID="{7FD6885A-82B5-4036-8167-2B92CCFD1DE7}" presName="background3" presStyleLbl="node3" presStyleIdx="2" presStyleCnt="4"/>
      <dgm:spPr/>
    </dgm:pt>
    <dgm:pt modelId="{0E0B5A4E-0E2F-4957-B39E-F33C20C7FB9C}" type="pres">
      <dgm:prSet presAssocID="{7FD6885A-82B5-4036-8167-2B92CCFD1DE7}" presName="text3" presStyleLbl="fgAcc3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3E2EA37-EBB1-456D-96C3-70FFE1DACC34}" type="pres">
      <dgm:prSet presAssocID="{7FD6885A-82B5-4036-8167-2B92CCFD1DE7}" presName="hierChild4" presStyleCnt="0"/>
      <dgm:spPr/>
    </dgm:pt>
    <dgm:pt modelId="{A0C1F9BE-18FF-47A5-8F62-0FABFCC632BF}" type="pres">
      <dgm:prSet presAssocID="{B4A439D5-142E-4E0A-9764-B9D7A016F432}" presName="Name17" presStyleLbl="parChTrans1D3" presStyleIdx="3" presStyleCnt="4"/>
      <dgm:spPr/>
      <dgm:t>
        <a:bodyPr/>
        <a:lstStyle/>
        <a:p>
          <a:endParaRPr lang="en-US"/>
        </a:p>
      </dgm:t>
    </dgm:pt>
    <dgm:pt modelId="{E5FF55E8-17BD-44C2-B386-ADFFB2AAA298}" type="pres">
      <dgm:prSet presAssocID="{32989903-21A8-43E6-8F86-9FF10DBA96B7}" presName="hierRoot3" presStyleCnt="0"/>
      <dgm:spPr/>
    </dgm:pt>
    <dgm:pt modelId="{0505A815-5859-4910-A6BC-F1DB94AFE718}" type="pres">
      <dgm:prSet presAssocID="{32989903-21A8-43E6-8F86-9FF10DBA96B7}" presName="composite3" presStyleCnt="0"/>
      <dgm:spPr/>
    </dgm:pt>
    <dgm:pt modelId="{AF25E531-DAAA-4E91-94A7-8A4E9A263F6F}" type="pres">
      <dgm:prSet presAssocID="{32989903-21A8-43E6-8F86-9FF10DBA96B7}" presName="background3" presStyleLbl="node3" presStyleIdx="3" presStyleCnt="4"/>
      <dgm:spPr/>
    </dgm:pt>
    <dgm:pt modelId="{0857EF92-9BB5-4CB3-AE72-E20A82353A5A}" type="pres">
      <dgm:prSet presAssocID="{32989903-21A8-43E6-8F86-9FF10DBA96B7}" presName="text3" presStyleLbl="fgAcc3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E7AB4F1-209E-440A-ADCD-1E06E24C5BAE}" type="pres">
      <dgm:prSet presAssocID="{32989903-21A8-43E6-8F86-9FF10DBA96B7}" presName="hierChild4" presStyleCnt="0"/>
      <dgm:spPr/>
    </dgm:pt>
  </dgm:ptLst>
  <dgm:cxnLst>
    <dgm:cxn modelId="{09447F2B-6136-4DC6-933E-CE4E27B311F2}" type="presOf" srcId="{32989903-21A8-43E6-8F86-9FF10DBA96B7}" destId="{0857EF92-9BB5-4CB3-AE72-E20A82353A5A}" srcOrd="0" destOrd="0" presId="urn:microsoft.com/office/officeart/2005/8/layout/hierarchy1"/>
    <dgm:cxn modelId="{06B295A6-6265-480A-A8EB-045348C3A411}" type="presOf" srcId="{2ABCAAE9-69B2-476A-AAA6-0A4673828297}" destId="{11AF0E1E-ADEC-47D3-9298-F8B7A89DFE84}" srcOrd="0" destOrd="0" presId="urn:microsoft.com/office/officeart/2005/8/layout/hierarchy1"/>
    <dgm:cxn modelId="{0F59B8FD-7837-4226-BDE4-8ECA57516872}" type="presOf" srcId="{6F843D19-3590-457E-921E-60B3DD8EE81E}" destId="{2601A8B7-0475-41E8-8EE3-D9531999FFD9}" srcOrd="0" destOrd="0" presId="urn:microsoft.com/office/officeart/2005/8/layout/hierarchy1"/>
    <dgm:cxn modelId="{C783999F-B56D-4CA2-ABE9-D86CEF002748}" type="presOf" srcId="{22A0B952-ED94-4970-A44A-F3F1B8C93E00}" destId="{42CB090B-5B94-4547-AADE-8A76188CFE0A}" srcOrd="0" destOrd="0" presId="urn:microsoft.com/office/officeart/2005/8/layout/hierarchy1"/>
    <dgm:cxn modelId="{C3CE49EE-7865-4383-850B-BE2511470EEC}" type="presOf" srcId="{7FD6885A-82B5-4036-8167-2B92CCFD1DE7}" destId="{0E0B5A4E-0E2F-4957-B39E-F33C20C7FB9C}" srcOrd="0" destOrd="0" presId="urn:microsoft.com/office/officeart/2005/8/layout/hierarchy1"/>
    <dgm:cxn modelId="{18344AD8-521B-4504-8FBA-685B59A552A0}" srcId="{651245E6-F11E-4B45-BB5B-DCC20F22EE8F}" destId="{6F16E6D4-5CD9-40BC-9182-7A4B16AC66E9}" srcOrd="0" destOrd="0" parTransId="{CD4F9CEA-F54C-4726-9C4E-1C0EA7A43C52}" sibTransId="{AB494500-A98E-4C41-BAEA-C49853B32A9E}"/>
    <dgm:cxn modelId="{CF6CA8B5-FB01-4BF6-BA3D-425DC7C80353}" type="presOf" srcId="{AD7FAB2C-E9AF-4744-B732-C23872D481B9}" destId="{62D540AE-0616-4F30-8325-96579940B52C}" srcOrd="0" destOrd="0" presId="urn:microsoft.com/office/officeart/2005/8/layout/hierarchy1"/>
    <dgm:cxn modelId="{65A2BB3F-0F9E-4D3A-9B2D-B212A11122AC}" type="presOf" srcId="{E527E400-DCED-482D-ABF1-88769E64BA04}" destId="{28DFF3D9-30D3-4E50-B171-7050150706F3}" srcOrd="0" destOrd="0" presId="urn:microsoft.com/office/officeart/2005/8/layout/hierarchy1"/>
    <dgm:cxn modelId="{619C39EA-40D5-45DC-9BE7-FD751F5F38F9}" srcId="{AD7FAB2C-E9AF-4744-B732-C23872D481B9}" destId="{7FD6885A-82B5-4036-8167-2B92CCFD1DE7}" srcOrd="2" destOrd="0" parTransId="{7798544B-C968-42F1-AB9D-A9838B4CB5DA}" sibTransId="{3789AA73-861A-4FE6-A482-C2A2193F488A}"/>
    <dgm:cxn modelId="{15A622B6-884C-4510-BAA6-D1EC8E234B12}" type="presOf" srcId="{7798544B-C968-42F1-AB9D-A9838B4CB5DA}" destId="{35486D1E-E635-4016-9B68-9C231C7CA3C2}" srcOrd="0" destOrd="0" presId="urn:microsoft.com/office/officeart/2005/8/layout/hierarchy1"/>
    <dgm:cxn modelId="{16615556-A8A2-4304-AE90-4C76D26D395D}" type="presOf" srcId="{B4A439D5-142E-4E0A-9764-B9D7A016F432}" destId="{A0C1F9BE-18FF-47A5-8F62-0FABFCC632BF}" srcOrd="0" destOrd="0" presId="urn:microsoft.com/office/officeart/2005/8/layout/hierarchy1"/>
    <dgm:cxn modelId="{4D19F025-A946-4CE1-B8F4-337C92AB191C}" srcId="{AD7FAB2C-E9AF-4744-B732-C23872D481B9}" destId="{D01377B5-7504-4E14-A2F6-E7DCFF08E943}" srcOrd="1" destOrd="0" parTransId="{CCA40D67-DAF9-4EA6-B127-E89FBBEC93C1}" sibTransId="{F762023A-4DE9-403B-ADE2-A68F643EC0AA}"/>
    <dgm:cxn modelId="{BBA21D92-EE0C-4475-8177-F27E5C61A60D}" type="presOf" srcId="{43E21CA6-94CD-48AE-A0BF-B8E1D2037302}" destId="{7D192649-CB84-4272-92D6-E6B89B738215}" srcOrd="0" destOrd="0" presId="urn:microsoft.com/office/officeart/2005/8/layout/hierarchy1"/>
    <dgm:cxn modelId="{A26F3D5E-AF0F-4A2E-B81C-8EE03DC1A8AC}" srcId="{6F16E6D4-5CD9-40BC-9182-7A4B16AC66E9}" destId="{22A0B952-ED94-4970-A44A-F3F1B8C93E00}" srcOrd="1" destOrd="0" parTransId="{2ABCAAE9-69B2-476A-AAA6-0A4673828297}" sibTransId="{E22B99F2-8EDE-4F11-BF94-F8A81984547E}"/>
    <dgm:cxn modelId="{27647E91-76B6-45F1-A860-3B4504BC8070}" type="presOf" srcId="{6F16E6D4-5CD9-40BC-9182-7A4B16AC66E9}" destId="{7153A015-DE47-4CDA-9617-A6BB0FE0754B}" srcOrd="0" destOrd="0" presId="urn:microsoft.com/office/officeart/2005/8/layout/hierarchy1"/>
    <dgm:cxn modelId="{F089015A-A34B-4167-A364-7E51E7E85123}" type="presOf" srcId="{D01377B5-7504-4E14-A2F6-E7DCFF08E943}" destId="{04E8E22D-E402-4B1E-9989-07FD3A1A46D1}" srcOrd="0" destOrd="0" presId="urn:microsoft.com/office/officeart/2005/8/layout/hierarchy1"/>
    <dgm:cxn modelId="{4ED9A5F0-9B71-432E-8A37-EDC948DE542E}" type="presOf" srcId="{651245E6-F11E-4B45-BB5B-DCC20F22EE8F}" destId="{30E74475-AE0B-4BD5-838C-A8CE05995F97}" srcOrd="0" destOrd="0" presId="urn:microsoft.com/office/officeart/2005/8/layout/hierarchy1"/>
    <dgm:cxn modelId="{917D7874-D6A4-4C8F-999E-D269536F5585}" srcId="{AD7FAB2C-E9AF-4744-B732-C23872D481B9}" destId="{32989903-21A8-43E6-8F86-9FF10DBA96B7}" srcOrd="3" destOrd="0" parTransId="{B4A439D5-142E-4E0A-9764-B9D7A016F432}" sibTransId="{7A30DE64-122B-47AA-A408-6E7A2CB84FA7}"/>
    <dgm:cxn modelId="{FFC08873-200C-46F5-A493-83C219716ADA}" type="presOf" srcId="{CCA40D67-DAF9-4EA6-B127-E89FBBEC93C1}" destId="{878D3CF9-D8A1-4E2D-824B-B8E71B718ED2}" srcOrd="0" destOrd="0" presId="urn:microsoft.com/office/officeart/2005/8/layout/hierarchy1"/>
    <dgm:cxn modelId="{32C36B21-EF95-4B5C-B57D-6BBB6D6D5303}" srcId="{6F16E6D4-5CD9-40BC-9182-7A4B16AC66E9}" destId="{85702636-2A93-44C8-B1AE-A5FF4554B5B5}" srcOrd="0" destOrd="0" parTransId="{6F843D19-3590-457E-921E-60B3DD8EE81E}" sibTransId="{641DA9E6-5FEA-4FF4-B871-93FD6E317556}"/>
    <dgm:cxn modelId="{2E5A79A2-D74D-4D9E-9844-E8C5B8A777BA}" srcId="{AD7FAB2C-E9AF-4744-B732-C23872D481B9}" destId="{E527E400-DCED-482D-ABF1-88769E64BA04}" srcOrd="0" destOrd="0" parTransId="{C170BBD5-3592-42EA-8CBD-EC3678646CF1}" sibTransId="{AD02A874-046C-4E1B-8AEC-A000E27F6EC3}"/>
    <dgm:cxn modelId="{B8C4223F-3F0D-4F52-808F-9BCBB43B8D3B}" srcId="{6F16E6D4-5CD9-40BC-9182-7A4B16AC66E9}" destId="{AD7FAB2C-E9AF-4744-B732-C23872D481B9}" srcOrd="2" destOrd="0" parTransId="{43E21CA6-94CD-48AE-A0BF-B8E1D2037302}" sibTransId="{AF939630-5F3D-4956-8271-FF53672DC02B}"/>
    <dgm:cxn modelId="{B9BE1809-6065-4F50-9502-D482038EC4D2}" type="presOf" srcId="{C170BBD5-3592-42EA-8CBD-EC3678646CF1}" destId="{9C30CE70-1BB7-430E-AF0E-9810F52FD7F8}" srcOrd="0" destOrd="0" presId="urn:microsoft.com/office/officeart/2005/8/layout/hierarchy1"/>
    <dgm:cxn modelId="{A9F491D0-CD5A-44A0-8DF0-5AF30E5FD404}" type="presOf" srcId="{85702636-2A93-44C8-B1AE-A5FF4554B5B5}" destId="{BCB9CA29-B441-464B-9511-66E811119D66}" srcOrd="0" destOrd="0" presId="urn:microsoft.com/office/officeart/2005/8/layout/hierarchy1"/>
    <dgm:cxn modelId="{D9DA1F9B-E4BB-495F-B47E-ED74B2540B95}" type="presParOf" srcId="{30E74475-AE0B-4BD5-838C-A8CE05995F97}" destId="{1162A921-1549-4638-9539-04AA94050F62}" srcOrd="0" destOrd="0" presId="urn:microsoft.com/office/officeart/2005/8/layout/hierarchy1"/>
    <dgm:cxn modelId="{6C820762-9B52-40A8-821F-076115B1FA21}" type="presParOf" srcId="{1162A921-1549-4638-9539-04AA94050F62}" destId="{F45217A5-879E-4860-BE92-0EC296B51F02}" srcOrd="0" destOrd="0" presId="urn:microsoft.com/office/officeart/2005/8/layout/hierarchy1"/>
    <dgm:cxn modelId="{01AE3A5C-EF5B-4E75-A7F4-60945BE23A4D}" type="presParOf" srcId="{F45217A5-879E-4860-BE92-0EC296B51F02}" destId="{85F52CAE-16E5-4C2E-8397-138DEC58999B}" srcOrd="0" destOrd="0" presId="urn:microsoft.com/office/officeart/2005/8/layout/hierarchy1"/>
    <dgm:cxn modelId="{CCA2FF5F-49AF-4112-A229-560CD7C2EB65}" type="presParOf" srcId="{F45217A5-879E-4860-BE92-0EC296B51F02}" destId="{7153A015-DE47-4CDA-9617-A6BB0FE0754B}" srcOrd="1" destOrd="0" presId="urn:microsoft.com/office/officeart/2005/8/layout/hierarchy1"/>
    <dgm:cxn modelId="{606EB4AF-EDB5-43B5-BE8A-488A3A6CF408}" type="presParOf" srcId="{1162A921-1549-4638-9539-04AA94050F62}" destId="{8E8403D5-43F8-4092-9CEC-CAC250A15F6B}" srcOrd="1" destOrd="0" presId="urn:microsoft.com/office/officeart/2005/8/layout/hierarchy1"/>
    <dgm:cxn modelId="{62162703-7692-4CE1-8601-679E8AE8D066}" type="presParOf" srcId="{8E8403D5-43F8-4092-9CEC-CAC250A15F6B}" destId="{2601A8B7-0475-41E8-8EE3-D9531999FFD9}" srcOrd="0" destOrd="0" presId="urn:microsoft.com/office/officeart/2005/8/layout/hierarchy1"/>
    <dgm:cxn modelId="{17F26CAF-DD45-44CD-851E-DAA874754A43}" type="presParOf" srcId="{8E8403D5-43F8-4092-9CEC-CAC250A15F6B}" destId="{BBBBA643-1100-40DC-A363-118201DE8CC5}" srcOrd="1" destOrd="0" presId="urn:microsoft.com/office/officeart/2005/8/layout/hierarchy1"/>
    <dgm:cxn modelId="{ED8FA811-AE98-4E7D-9A6E-0DA2767121AB}" type="presParOf" srcId="{BBBBA643-1100-40DC-A363-118201DE8CC5}" destId="{9E05B6B8-248E-4BBB-9DDC-88814DD3FDB5}" srcOrd="0" destOrd="0" presId="urn:microsoft.com/office/officeart/2005/8/layout/hierarchy1"/>
    <dgm:cxn modelId="{00803D04-144A-4AFA-A86F-1050EE1FE287}" type="presParOf" srcId="{9E05B6B8-248E-4BBB-9DDC-88814DD3FDB5}" destId="{0011FDA0-C2D0-41C6-9BE3-3E9B2B67C25D}" srcOrd="0" destOrd="0" presId="urn:microsoft.com/office/officeart/2005/8/layout/hierarchy1"/>
    <dgm:cxn modelId="{B776DAE0-57FC-4AE2-9194-71656273276F}" type="presParOf" srcId="{9E05B6B8-248E-4BBB-9DDC-88814DD3FDB5}" destId="{BCB9CA29-B441-464B-9511-66E811119D66}" srcOrd="1" destOrd="0" presId="urn:microsoft.com/office/officeart/2005/8/layout/hierarchy1"/>
    <dgm:cxn modelId="{07BCEB1E-D33E-49D6-B22E-A53D70CCDA22}" type="presParOf" srcId="{BBBBA643-1100-40DC-A363-118201DE8CC5}" destId="{46F21779-BC72-4340-914B-BB51327CCE0A}" srcOrd="1" destOrd="0" presId="urn:microsoft.com/office/officeart/2005/8/layout/hierarchy1"/>
    <dgm:cxn modelId="{3B286BEA-AD8E-4B1D-86B6-C5496F6750F4}" type="presParOf" srcId="{8E8403D5-43F8-4092-9CEC-CAC250A15F6B}" destId="{11AF0E1E-ADEC-47D3-9298-F8B7A89DFE84}" srcOrd="2" destOrd="0" presId="urn:microsoft.com/office/officeart/2005/8/layout/hierarchy1"/>
    <dgm:cxn modelId="{1FBC26EF-A7D2-4549-B842-DB5DB48DE22E}" type="presParOf" srcId="{8E8403D5-43F8-4092-9CEC-CAC250A15F6B}" destId="{63B39397-547C-401E-AFCC-7BD881F58275}" srcOrd="3" destOrd="0" presId="urn:microsoft.com/office/officeart/2005/8/layout/hierarchy1"/>
    <dgm:cxn modelId="{8D8EF915-798E-4883-83FC-875A389FAA20}" type="presParOf" srcId="{63B39397-547C-401E-AFCC-7BD881F58275}" destId="{7B5C19AA-6294-438A-8B59-CCA0091A0295}" srcOrd="0" destOrd="0" presId="urn:microsoft.com/office/officeart/2005/8/layout/hierarchy1"/>
    <dgm:cxn modelId="{5A5221A0-9128-4865-B14C-1F0221176FE5}" type="presParOf" srcId="{7B5C19AA-6294-438A-8B59-CCA0091A0295}" destId="{D9C275DB-838F-427F-84CC-1EA8332D9B40}" srcOrd="0" destOrd="0" presId="urn:microsoft.com/office/officeart/2005/8/layout/hierarchy1"/>
    <dgm:cxn modelId="{9B25A9F7-9F21-40CC-BE0E-C9CCD0E861FA}" type="presParOf" srcId="{7B5C19AA-6294-438A-8B59-CCA0091A0295}" destId="{42CB090B-5B94-4547-AADE-8A76188CFE0A}" srcOrd="1" destOrd="0" presId="urn:microsoft.com/office/officeart/2005/8/layout/hierarchy1"/>
    <dgm:cxn modelId="{39F0C04F-A2AC-4A96-9DC8-D00CB09B7A0F}" type="presParOf" srcId="{63B39397-547C-401E-AFCC-7BD881F58275}" destId="{3F9FE116-202A-4C9B-AA38-03605E8FC081}" srcOrd="1" destOrd="0" presId="urn:microsoft.com/office/officeart/2005/8/layout/hierarchy1"/>
    <dgm:cxn modelId="{E7537D6D-B00F-4775-8433-95E49FB3AA07}" type="presParOf" srcId="{8E8403D5-43F8-4092-9CEC-CAC250A15F6B}" destId="{7D192649-CB84-4272-92D6-E6B89B738215}" srcOrd="4" destOrd="0" presId="urn:microsoft.com/office/officeart/2005/8/layout/hierarchy1"/>
    <dgm:cxn modelId="{7EBAB6E0-7219-4A6E-8A2E-332BF0230AE7}" type="presParOf" srcId="{8E8403D5-43F8-4092-9CEC-CAC250A15F6B}" destId="{FC36F0D7-5D30-4D44-B4CB-DEF4867B5FAF}" srcOrd="5" destOrd="0" presId="urn:microsoft.com/office/officeart/2005/8/layout/hierarchy1"/>
    <dgm:cxn modelId="{14FE04E0-FCF4-4C88-8E5E-BEE96C4668D2}" type="presParOf" srcId="{FC36F0D7-5D30-4D44-B4CB-DEF4867B5FAF}" destId="{9653DD2B-1974-4D56-B3C3-4D94757C6FE2}" srcOrd="0" destOrd="0" presId="urn:microsoft.com/office/officeart/2005/8/layout/hierarchy1"/>
    <dgm:cxn modelId="{35E01596-8952-4569-B594-EF43FD49CE4F}" type="presParOf" srcId="{9653DD2B-1974-4D56-B3C3-4D94757C6FE2}" destId="{E0B62042-A5AA-4954-A556-63409289FACB}" srcOrd="0" destOrd="0" presId="urn:microsoft.com/office/officeart/2005/8/layout/hierarchy1"/>
    <dgm:cxn modelId="{FFABC1AD-1085-4EC7-A81B-778B647E8C38}" type="presParOf" srcId="{9653DD2B-1974-4D56-B3C3-4D94757C6FE2}" destId="{62D540AE-0616-4F30-8325-96579940B52C}" srcOrd="1" destOrd="0" presId="urn:microsoft.com/office/officeart/2005/8/layout/hierarchy1"/>
    <dgm:cxn modelId="{8678FF42-FFAF-4FAA-91A3-2967376E4BA1}" type="presParOf" srcId="{FC36F0D7-5D30-4D44-B4CB-DEF4867B5FAF}" destId="{B7379504-89EE-4619-8600-406AAAF039C5}" srcOrd="1" destOrd="0" presId="urn:microsoft.com/office/officeart/2005/8/layout/hierarchy1"/>
    <dgm:cxn modelId="{39561668-FC69-468E-A693-59E5C55DECFD}" type="presParOf" srcId="{B7379504-89EE-4619-8600-406AAAF039C5}" destId="{9C30CE70-1BB7-430E-AF0E-9810F52FD7F8}" srcOrd="0" destOrd="0" presId="urn:microsoft.com/office/officeart/2005/8/layout/hierarchy1"/>
    <dgm:cxn modelId="{7858DF73-B9B2-4D5B-8EE8-C24EFC362BD4}" type="presParOf" srcId="{B7379504-89EE-4619-8600-406AAAF039C5}" destId="{F25215E5-DC90-4767-8F9E-8ACCEB7C0802}" srcOrd="1" destOrd="0" presId="urn:microsoft.com/office/officeart/2005/8/layout/hierarchy1"/>
    <dgm:cxn modelId="{31BE46EC-D7BE-487B-9B68-5387998CD431}" type="presParOf" srcId="{F25215E5-DC90-4767-8F9E-8ACCEB7C0802}" destId="{2E498EFE-78B2-4221-8E4E-CFBBED32BA41}" srcOrd="0" destOrd="0" presId="urn:microsoft.com/office/officeart/2005/8/layout/hierarchy1"/>
    <dgm:cxn modelId="{6B98B60E-C997-4C43-8FFF-5103D7A4D351}" type="presParOf" srcId="{2E498EFE-78B2-4221-8E4E-CFBBED32BA41}" destId="{433D9D0C-5845-4A77-8349-9880D34E6367}" srcOrd="0" destOrd="0" presId="urn:microsoft.com/office/officeart/2005/8/layout/hierarchy1"/>
    <dgm:cxn modelId="{2DE0771B-F6C4-49C3-A152-1C83541F73DB}" type="presParOf" srcId="{2E498EFE-78B2-4221-8E4E-CFBBED32BA41}" destId="{28DFF3D9-30D3-4E50-B171-7050150706F3}" srcOrd="1" destOrd="0" presId="urn:microsoft.com/office/officeart/2005/8/layout/hierarchy1"/>
    <dgm:cxn modelId="{74F20859-75E0-4771-8904-C1031D2B3EDA}" type="presParOf" srcId="{F25215E5-DC90-4767-8F9E-8ACCEB7C0802}" destId="{81FD2F3F-267A-4D09-A992-571B97307E50}" srcOrd="1" destOrd="0" presId="urn:microsoft.com/office/officeart/2005/8/layout/hierarchy1"/>
    <dgm:cxn modelId="{DEE858EC-9064-437D-B9F8-D637B5727CA7}" type="presParOf" srcId="{B7379504-89EE-4619-8600-406AAAF039C5}" destId="{878D3CF9-D8A1-4E2D-824B-B8E71B718ED2}" srcOrd="2" destOrd="0" presId="urn:microsoft.com/office/officeart/2005/8/layout/hierarchy1"/>
    <dgm:cxn modelId="{39DD78DC-738C-43EB-AAA5-097549FD76B7}" type="presParOf" srcId="{B7379504-89EE-4619-8600-406AAAF039C5}" destId="{645BCBED-B786-470B-9B65-20D666CF8726}" srcOrd="3" destOrd="0" presId="urn:microsoft.com/office/officeart/2005/8/layout/hierarchy1"/>
    <dgm:cxn modelId="{C8AEC261-1ADD-4BD4-96CF-899D5A26E2AC}" type="presParOf" srcId="{645BCBED-B786-470B-9B65-20D666CF8726}" destId="{33F48C24-8F80-4485-A3E8-D7DEC05BAE86}" srcOrd="0" destOrd="0" presId="urn:microsoft.com/office/officeart/2005/8/layout/hierarchy1"/>
    <dgm:cxn modelId="{ECA634ED-C89C-4416-98E5-55C1257E3E48}" type="presParOf" srcId="{33F48C24-8F80-4485-A3E8-D7DEC05BAE86}" destId="{407567E6-3B9C-433B-813A-41C0241D94A3}" srcOrd="0" destOrd="0" presId="urn:microsoft.com/office/officeart/2005/8/layout/hierarchy1"/>
    <dgm:cxn modelId="{1CE34B26-E0F0-47EF-90EB-E2FC7A68A0C8}" type="presParOf" srcId="{33F48C24-8F80-4485-A3E8-D7DEC05BAE86}" destId="{04E8E22D-E402-4B1E-9989-07FD3A1A46D1}" srcOrd="1" destOrd="0" presId="urn:microsoft.com/office/officeart/2005/8/layout/hierarchy1"/>
    <dgm:cxn modelId="{C5737751-228F-491B-906C-D19CDD62F23D}" type="presParOf" srcId="{645BCBED-B786-470B-9B65-20D666CF8726}" destId="{39B70CFC-1CA2-4C50-B3AB-6C4CC9512BDE}" srcOrd="1" destOrd="0" presId="urn:microsoft.com/office/officeart/2005/8/layout/hierarchy1"/>
    <dgm:cxn modelId="{C7D9F4FE-8ACD-4A5F-BFB5-0944686DE3DA}" type="presParOf" srcId="{B7379504-89EE-4619-8600-406AAAF039C5}" destId="{35486D1E-E635-4016-9B68-9C231C7CA3C2}" srcOrd="4" destOrd="0" presId="urn:microsoft.com/office/officeart/2005/8/layout/hierarchy1"/>
    <dgm:cxn modelId="{F8592A3B-03AF-43D6-A0B1-D44760AE314B}" type="presParOf" srcId="{B7379504-89EE-4619-8600-406AAAF039C5}" destId="{4D4E06BF-BDEA-436E-A1D4-03C24534C6AC}" srcOrd="5" destOrd="0" presId="urn:microsoft.com/office/officeart/2005/8/layout/hierarchy1"/>
    <dgm:cxn modelId="{17AD2DEA-BE06-48AA-9A37-A60D99CF58B9}" type="presParOf" srcId="{4D4E06BF-BDEA-436E-A1D4-03C24534C6AC}" destId="{954FA656-5F63-4E55-888D-CEF29761ED95}" srcOrd="0" destOrd="0" presId="urn:microsoft.com/office/officeart/2005/8/layout/hierarchy1"/>
    <dgm:cxn modelId="{B305481B-9CC4-4048-91EE-4D04E86A6B9C}" type="presParOf" srcId="{954FA656-5F63-4E55-888D-CEF29761ED95}" destId="{1A5E722B-FA63-4DA4-8FB6-B46C7D4AF9FF}" srcOrd="0" destOrd="0" presId="urn:microsoft.com/office/officeart/2005/8/layout/hierarchy1"/>
    <dgm:cxn modelId="{5C966E2F-F300-4990-8016-F633098B8363}" type="presParOf" srcId="{954FA656-5F63-4E55-888D-CEF29761ED95}" destId="{0E0B5A4E-0E2F-4957-B39E-F33C20C7FB9C}" srcOrd="1" destOrd="0" presId="urn:microsoft.com/office/officeart/2005/8/layout/hierarchy1"/>
    <dgm:cxn modelId="{75D8DB62-0B4F-4C50-ACB2-229B89B18590}" type="presParOf" srcId="{4D4E06BF-BDEA-436E-A1D4-03C24534C6AC}" destId="{43E2EA37-EBB1-456D-96C3-70FFE1DACC34}" srcOrd="1" destOrd="0" presId="urn:microsoft.com/office/officeart/2005/8/layout/hierarchy1"/>
    <dgm:cxn modelId="{A50750F2-D176-4FAE-9280-556AC51C2587}" type="presParOf" srcId="{B7379504-89EE-4619-8600-406AAAF039C5}" destId="{A0C1F9BE-18FF-47A5-8F62-0FABFCC632BF}" srcOrd="6" destOrd="0" presId="urn:microsoft.com/office/officeart/2005/8/layout/hierarchy1"/>
    <dgm:cxn modelId="{40E02657-1FB9-4989-970B-A8BC0D2B8E9C}" type="presParOf" srcId="{B7379504-89EE-4619-8600-406AAAF039C5}" destId="{E5FF55E8-17BD-44C2-B386-ADFFB2AAA298}" srcOrd="7" destOrd="0" presId="urn:microsoft.com/office/officeart/2005/8/layout/hierarchy1"/>
    <dgm:cxn modelId="{6F826E96-067A-4FEB-A08F-8FDBE98B457E}" type="presParOf" srcId="{E5FF55E8-17BD-44C2-B386-ADFFB2AAA298}" destId="{0505A815-5859-4910-A6BC-F1DB94AFE718}" srcOrd="0" destOrd="0" presId="urn:microsoft.com/office/officeart/2005/8/layout/hierarchy1"/>
    <dgm:cxn modelId="{00D59443-3A89-431B-B6BF-4A5BEB18130E}" type="presParOf" srcId="{0505A815-5859-4910-A6BC-F1DB94AFE718}" destId="{AF25E531-DAAA-4E91-94A7-8A4E9A263F6F}" srcOrd="0" destOrd="0" presId="urn:microsoft.com/office/officeart/2005/8/layout/hierarchy1"/>
    <dgm:cxn modelId="{8D3F6AEA-1AF3-45BA-9D28-E567ABD183E4}" type="presParOf" srcId="{0505A815-5859-4910-A6BC-F1DB94AFE718}" destId="{0857EF92-9BB5-4CB3-AE72-E20A82353A5A}" srcOrd="1" destOrd="0" presId="urn:microsoft.com/office/officeart/2005/8/layout/hierarchy1"/>
    <dgm:cxn modelId="{60673838-E10D-4BD0-94B3-3BD41E77ED8B}" type="presParOf" srcId="{E5FF55E8-17BD-44C2-B386-ADFFB2AAA298}" destId="{9E7AB4F1-209E-440A-ADCD-1E06E24C5BA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FBA17C2-1A19-4473-B723-BE21AEFC5265}" type="doc">
      <dgm:prSet loTypeId="urn:microsoft.com/office/officeart/2005/8/layout/hierarchy5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C84B8C7-4D3F-490D-878C-4ED4CFC00EC6}">
      <dgm:prSet phldrT="[Text]"/>
      <dgm:spPr/>
      <dgm:t>
        <a:bodyPr/>
        <a:lstStyle/>
        <a:p>
          <a:r>
            <a:rPr lang="ro-RO" dirty="0"/>
            <a:t>Plan de activități</a:t>
          </a:r>
          <a:endParaRPr lang="en-US" dirty="0"/>
        </a:p>
      </dgm:t>
    </dgm:pt>
    <dgm:pt modelId="{7C883A44-56B9-4B5E-9ED3-602C4D3EFE1E}" type="parTrans" cxnId="{C017206F-A6FC-4E86-97C3-2A4C07174B3A}">
      <dgm:prSet/>
      <dgm:spPr/>
      <dgm:t>
        <a:bodyPr/>
        <a:lstStyle/>
        <a:p>
          <a:endParaRPr lang="en-US"/>
        </a:p>
      </dgm:t>
    </dgm:pt>
    <dgm:pt modelId="{BB5063F4-9375-4CF6-BCD0-91B177405355}" type="sibTrans" cxnId="{C017206F-A6FC-4E86-97C3-2A4C07174B3A}">
      <dgm:prSet/>
      <dgm:spPr/>
      <dgm:t>
        <a:bodyPr/>
        <a:lstStyle/>
        <a:p>
          <a:endParaRPr lang="en-US"/>
        </a:p>
      </dgm:t>
    </dgm:pt>
    <dgm:pt modelId="{54462A79-8824-4BDB-BD79-13393876D871}">
      <dgm:prSet phldrT="[Text]"/>
      <dgm:spPr/>
      <dgm:t>
        <a:bodyPr/>
        <a:lstStyle/>
        <a:p>
          <a:r>
            <a:rPr lang="ro-RO" dirty="0"/>
            <a:t>Activități de prevenire</a:t>
          </a:r>
          <a:endParaRPr lang="en-US" dirty="0"/>
        </a:p>
      </dgm:t>
    </dgm:pt>
    <dgm:pt modelId="{969627B1-4A7D-4B21-969F-071413FAA395}" type="parTrans" cxnId="{A6E92FF7-9D82-4B1A-B7CA-A2507848C68D}">
      <dgm:prSet/>
      <dgm:spPr/>
      <dgm:t>
        <a:bodyPr/>
        <a:lstStyle/>
        <a:p>
          <a:endParaRPr lang="en-US"/>
        </a:p>
      </dgm:t>
    </dgm:pt>
    <dgm:pt modelId="{85BBE46F-5929-4FE7-9BE5-6267DA1353C2}" type="sibTrans" cxnId="{A6E92FF7-9D82-4B1A-B7CA-A2507848C68D}">
      <dgm:prSet/>
      <dgm:spPr/>
      <dgm:t>
        <a:bodyPr/>
        <a:lstStyle/>
        <a:p>
          <a:endParaRPr lang="en-US"/>
        </a:p>
      </dgm:t>
    </dgm:pt>
    <dgm:pt modelId="{CF4CBE04-1B0D-4D4C-AEC3-77B817999F07}">
      <dgm:prSet phldrT="[Text]"/>
      <dgm:spPr/>
      <dgm:t>
        <a:bodyPr/>
        <a:lstStyle/>
        <a:p>
          <a:r>
            <a:rPr lang="ro-RO" dirty="0"/>
            <a:t>Activități de intervenție</a:t>
          </a:r>
          <a:endParaRPr lang="en-US" dirty="0"/>
        </a:p>
      </dgm:t>
    </dgm:pt>
    <dgm:pt modelId="{37EC4AD4-E782-45A3-9D35-C62AAB6EA4D4}" type="parTrans" cxnId="{57173C6C-1843-4A89-8413-CD8CAE3E28B9}">
      <dgm:prSet/>
      <dgm:spPr/>
      <dgm:t>
        <a:bodyPr/>
        <a:lstStyle/>
        <a:p>
          <a:endParaRPr lang="en-US"/>
        </a:p>
      </dgm:t>
    </dgm:pt>
    <dgm:pt modelId="{B96507A1-7DF8-4AB3-B294-BE05039EFEEE}" type="sibTrans" cxnId="{57173C6C-1843-4A89-8413-CD8CAE3E28B9}">
      <dgm:prSet/>
      <dgm:spPr/>
      <dgm:t>
        <a:bodyPr/>
        <a:lstStyle/>
        <a:p>
          <a:endParaRPr lang="en-US"/>
        </a:p>
      </dgm:t>
    </dgm:pt>
    <dgm:pt modelId="{06A98F8E-6467-448B-AA5D-7E0EA6DFE45E}">
      <dgm:prSet phldrT="[Text]"/>
      <dgm:spPr/>
      <dgm:t>
        <a:bodyPr/>
        <a:lstStyle/>
        <a:p>
          <a:r>
            <a:rPr lang="ro-RO" dirty="0"/>
            <a:t>Activități de compensare</a:t>
          </a:r>
          <a:endParaRPr lang="en-US" dirty="0"/>
        </a:p>
      </dgm:t>
    </dgm:pt>
    <dgm:pt modelId="{E0213855-37BE-490F-88C5-596E89BE6164}" type="parTrans" cxnId="{D7F6D8E4-87F7-4FDC-A129-5A162212C06C}">
      <dgm:prSet/>
      <dgm:spPr/>
      <dgm:t>
        <a:bodyPr/>
        <a:lstStyle/>
        <a:p>
          <a:endParaRPr lang="en-US"/>
        </a:p>
      </dgm:t>
    </dgm:pt>
    <dgm:pt modelId="{2EEBBAE6-796B-4FF9-B2B6-45E8C937131F}" type="sibTrans" cxnId="{D7F6D8E4-87F7-4FDC-A129-5A162212C06C}">
      <dgm:prSet/>
      <dgm:spPr/>
      <dgm:t>
        <a:bodyPr/>
        <a:lstStyle/>
        <a:p>
          <a:endParaRPr lang="en-US"/>
        </a:p>
      </dgm:t>
    </dgm:pt>
    <dgm:pt modelId="{BE18AB0E-4E8D-4075-94A4-4ACC388BC426}" type="pres">
      <dgm:prSet presAssocID="{8FBA17C2-1A19-4473-B723-BE21AEFC5265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CD654F5-DEB8-4066-84A5-1130922432F8}" type="pres">
      <dgm:prSet presAssocID="{8FBA17C2-1A19-4473-B723-BE21AEFC5265}" presName="hierFlow" presStyleCnt="0"/>
      <dgm:spPr/>
    </dgm:pt>
    <dgm:pt modelId="{13570564-3172-4090-90F7-8E2CB39C4656}" type="pres">
      <dgm:prSet presAssocID="{8FBA17C2-1A19-4473-B723-BE21AEFC5265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7B5FF838-1D80-4490-A486-7490B15A535F}" type="pres">
      <dgm:prSet presAssocID="{3C84B8C7-4D3F-490D-878C-4ED4CFC00EC6}" presName="Name17" presStyleCnt="0"/>
      <dgm:spPr/>
    </dgm:pt>
    <dgm:pt modelId="{B5E9D86F-97F4-43AF-899B-3EF2A0A0CDAE}" type="pres">
      <dgm:prSet presAssocID="{3C84B8C7-4D3F-490D-878C-4ED4CFC00EC6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32CF625-76EB-4DA3-950C-B32B4433D561}" type="pres">
      <dgm:prSet presAssocID="{3C84B8C7-4D3F-490D-878C-4ED4CFC00EC6}" presName="hierChild2" presStyleCnt="0"/>
      <dgm:spPr/>
    </dgm:pt>
    <dgm:pt modelId="{A0CDF2B4-871E-4B1F-A352-7868044A711A}" type="pres">
      <dgm:prSet presAssocID="{969627B1-4A7D-4B21-969F-071413FAA395}" presName="Name25" presStyleLbl="parChTrans1D2" presStyleIdx="0" presStyleCnt="3"/>
      <dgm:spPr/>
      <dgm:t>
        <a:bodyPr/>
        <a:lstStyle/>
        <a:p>
          <a:endParaRPr lang="en-US"/>
        </a:p>
      </dgm:t>
    </dgm:pt>
    <dgm:pt modelId="{35875739-738C-40A2-8D0A-B3CF74BFBC65}" type="pres">
      <dgm:prSet presAssocID="{969627B1-4A7D-4B21-969F-071413FAA395}" presName="connTx" presStyleLbl="parChTrans1D2" presStyleIdx="0" presStyleCnt="3"/>
      <dgm:spPr/>
      <dgm:t>
        <a:bodyPr/>
        <a:lstStyle/>
        <a:p>
          <a:endParaRPr lang="en-US"/>
        </a:p>
      </dgm:t>
    </dgm:pt>
    <dgm:pt modelId="{418F562D-4FC9-49C0-BAD6-F902C29124A6}" type="pres">
      <dgm:prSet presAssocID="{54462A79-8824-4BDB-BD79-13393876D871}" presName="Name30" presStyleCnt="0"/>
      <dgm:spPr/>
    </dgm:pt>
    <dgm:pt modelId="{B1D2E0E2-8B2C-4C33-B8E8-C26EE9B3DB72}" type="pres">
      <dgm:prSet presAssocID="{54462A79-8824-4BDB-BD79-13393876D871}" presName="level2Shape" presStyleLbl="node2" presStyleIdx="0" presStyleCnt="3"/>
      <dgm:spPr/>
      <dgm:t>
        <a:bodyPr/>
        <a:lstStyle/>
        <a:p>
          <a:endParaRPr lang="en-US"/>
        </a:p>
      </dgm:t>
    </dgm:pt>
    <dgm:pt modelId="{68131BEB-3C70-4E6C-812E-12502283F770}" type="pres">
      <dgm:prSet presAssocID="{54462A79-8824-4BDB-BD79-13393876D871}" presName="hierChild3" presStyleCnt="0"/>
      <dgm:spPr/>
    </dgm:pt>
    <dgm:pt modelId="{48BCB3E5-FD83-4D1F-8FB1-99DC64EE0AC4}" type="pres">
      <dgm:prSet presAssocID="{37EC4AD4-E782-45A3-9D35-C62AAB6EA4D4}" presName="Name25" presStyleLbl="parChTrans1D2" presStyleIdx="1" presStyleCnt="3"/>
      <dgm:spPr/>
      <dgm:t>
        <a:bodyPr/>
        <a:lstStyle/>
        <a:p>
          <a:endParaRPr lang="en-US"/>
        </a:p>
      </dgm:t>
    </dgm:pt>
    <dgm:pt modelId="{1832ADA0-1B14-4202-9CC5-48C414C296E8}" type="pres">
      <dgm:prSet presAssocID="{37EC4AD4-E782-45A3-9D35-C62AAB6EA4D4}" presName="connTx" presStyleLbl="parChTrans1D2" presStyleIdx="1" presStyleCnt="3"/>
      <dgm:spPr/>
      <dgm:t>
        <a:bodyPr/>
        <a:lstStyle/>
        <a:p>
          <a:endParaRPr lang="en-US"/>
        </a:p>
      </dgm:t>
    </dgm:pt>
    <dgm:pt modelId="{C8A615EF-BDB1-412E-BC61-9A0C5ABDE673}" type="pres">
      <dgm:prSet presAssocID="{CF4CBE04-1B0D-4D4C-AEC3-77B817999F07}" presName="Name30" presStyleCnt="0"/>
      <dgm:spPr/>
    </dgm:pt>
    <dgm:pt modelId="{8571B284-9879-47FF-8A1E-8D73C8994F2B}" type="pres">
      <dgm:prSet presAssocID="{CF4CBE04-1B0D-4D4C-AEC3-77B817999F07}" presName="level2Shape" presStyleLbl="node2" presStyleIdx="1" presStyleCnt="3"/>
      <dgm:spPr/>
      <dgm:t>
        <a:bodyPr/>
        <a:lstStyle/>
        <a:p>
          <a:endParaRPr lang="en-US"/>
        </a:p>
      </dgm:t>
    </dgm:pt>
    <dgm:pt modelId="{F178D8DD-380F-412A-A268-E11F3294340B}" type="pres">
      <dgm:prSet presAssocID="{CF4CBE04-1B0D-4D4C-AEC3-77B817999F07}" presName="hierChild3" presStyleCnt="0"/>
      <dgm:spPr/>
    </dgm:pt>
    <dgm:pt modelId="{06F33AA4-2989-4BA8-9CF9-A16654B7962D}" type="pres">
      <dgm:prSet presAssocID="{E0213855-37BE-490F-88C5-596E89BE6164}" presName="Name25" presStyleLbl="parChTrans1D2" presStyleIdx="2" presStyleCnt="3"/>
      <dgm:spPr/>
      <dgm:t>
        <a:bodyPr/>
        <a:lstStyle/>
        <a:p>
          <a:endParaRPr lang="en-US"/>
        </a:p>
      </dgm:t>
    </dgm:pt>
    <dgm:pt modelId="{F34A3760-4CBD-487E-96BB-917EB9DF7143}" type="pres">
      <dgm:prSet presAssocID="{E0213855-37BE-490F-88C5-596E89BE6164}" presName="connTx" presStyleLbl="parChTrans1D2" presStyleIdx="2" presStyleCnt="3"/>
      <dgm:spPr/>
      <dgm:t>
        <a:bodyPr/>
        <a:lstStyle/>
        <a:p>
          <a:endParaRPr lang="en-US"/>
        </a:p>
      </dgm:t>
    </dgm:pt>
    <dgm:pt modelId="{5AB9E4AE-D0A7-48B3-9209-37424853560A}" type="pres">
      <dgm:prSet presAssocID="{06A98F8E-6467-448B-AA5D-7E0EA6DFE45E}" presName="Name30" presStyleCnt="0"/>
      <dgm:spPr/>
    </dgm:pt>
    <dgm:pt modelId="{EA52A12F-AA95-4070-9125-B8C1131B6924}" type="pres">
      <dgm:prSet presAssocID="{06A98F8E-6467-448B-AA5D-7E0EA6DFE45E}" presName="level2Shape" presStyleLbl="node2" presStyleIdx="2" presStyleCnt="3"/>
      <dgm:spPr/>
      <dgm:t>
        <a:bodyPr/>
        <a:lstStyle/>
        <a:p>
          <a:endParaRPr lang="en-US"/>
        </a:p>
      </dgm:t>
    </dgm:pt>
    <dgm:pt modelId="{D0076A86-37B3-4474-92AA-C5B23678A13A}" type="pres">
      <dgm:prSet presAssocID="{06A98F8E-6467-448B-AA5D-7E0EA6DFE45E}" presName="hierChild3" presStyleCnt="0"/>
      <dgm:spPr/>
    </dgm:pt>
    <dgm:pt modelId="{9046368C-B2EE-432D-AC5C-9B651890DBF6}" type="pres">
      <dgm:prSet presAssocID="{8FBA17C2-1A19-4473-B723-BE21AEFC5265}" presName="bgShapesFlow" presStyleCnt="0"/>
      <dgm:spPr/>
    </dgm:pt>
  </dgm:ptLst>
  <dgm:cxnLst>
    <dgm:cxn modelId="{D7F6D8E4-87F7-4FDC-A129-5A162212C06C}" srcId="{3C84B8C7-4D3F-490D-878C-4ED4CFC00EC6}" destId="{06A98F8E-6467-448B-AA5D-7E0EA6DFE45E}" srcOrd="2" destOrd="0" parTransId="{E0213855-37BE-490F-88C5-596E89BE6164}" sibTransId="{2EEBBAE6-796B-4FF9-B2B6-45E8C937131F}"/>
    <dgm:cxn modelId="{5CB5D15E-0DEE-4E43-8CC2-FEDF408C3639}" type="presOf" srcId="{3C84B8C7-4D3F-490D-878C-4ED4CFC00EC6}" destId="{B5E9D86F-97F4-43AF-899B-3EF2A0A0CDAE}" srcOrd="0" destOrd="0" presId="urn:microsoft.com/office/officeart/2005/8/layout/hierarchy5"/>
    <dgm:cxn modelId="{C456A5E6-49C7-4576-A7D5-DFA1A11B1AA6}" type="presOf" srcId="{06A98F8E-6467-448B-AA5D-7E0EA6DFE45E}" destId="{EA52A12F-AA95-4070-9125-B8C1131B6924}" srcOrd="0" destOrd="0" presId="urn:microsoft.com/office/officeart/2005/8/layout/hierarchy5"/>
    <dgm:cxn modelId="{A6E92FF7-9D82-4B1A-B7CA-A2507848C68D}" srcId="{3C84B8C7-4D3F-490D-878C-4ED4CFC00EC6}" destId="{54462A79-8824-4BDB-BD79-13393876D871}" srcOrd="0" destOrd="0" parTransId="{969627B1-4A7D-4B21-969F-071413FAA395}" sibTransId="{85BBE46F-5929-4FE7-9BE5-6267DA1353C2}"/>
    <dgm:cxn modelId="{40FD0020-6E44-4A12-B215-D4FF65D9E849}" type="presOf" srcId="{CF4CBE04-1B0D-4D4C-AEC3-77B817999F07}" destId="{8571B284-9879-47FF-8A1E-8D73C8994F2B}" srcOrd="0" destOrd="0" presId="urn:microsoft.com/office/officeart/2005/8/layout/hierarchy5"/>
    <dgm:cxn modelId="{6346DF1D-7BB1-4536-92E0-2E2E42E27ECB}" type="presOf" srcId="{E0213855-37BE-490F-88C5-596E89BE6164}" destId="{06F33AA4-2989-4BA8-9CF9-A16654B7962D}" srcOrd="0" destOrd="0" presId="urn:microsoft.com/office/officeart/2005/8/layout/hierarchy5"/>
    <dgm:cxn modelId="{151E3DBE-2078-4CFE-B034-5E85239A15DB}" type="presOf" srcId="{E0213855-37BE-490F-88C5-596E89BE6164}" destId="{F34A3760-4CBD-487E-96BB-917EB9DF7143}" srcOrd="1" destOrd="0" presId="urn:microsoft.com/office/officeart/2005/8/layout/hierarchy5"/>
    <dgm:cxn modelId="{0D004B92-EC4B-44AD-B5B6-F5378CAA822D}" type="presOf" srcId="{37EC4AD4-E782-45A3-9D35-C62AAB6EA4D4}" destId="{48BCB3E5-FD83-4D1F-8FB1-99DC64EE0AC4}" srcOrd="0" destOrd="0" presId="urn:microsoft.com/office/officeart/2005/8/layout/hierarchy5"/>
    <dgm:cxn modelId="{F9253A2E-5344-429A-A2EA-86D9D5672AA4}" type="presOf" srcId="{54462A79-8824-4BDB-BD79-13393876D871}" destId="{B1D2E0E2-8B2C-4C33-B8E8-C26EE9B3DB72}" srcOrd="0" destOrd="0" presId="urn:microsoft.com/office/officeart/2005/8/layout/hierarchy5"/>
    <dgm:cxn modelId="{C017206F-A6FC-4E86-97C3-2A4C07174B3A}" srcId="{8FBA17C2-1A19-4473-B723-BE21AEFC5265}" destId="{3C84B8C7-4D3F-490D-878C-4ED4CFC00EC6}" srcOrd="0" destOrd="0" parTransId="{7C883A44-56B9-4B5E-9ED3-602C4D3EFE1E}" sibTransId="{BB5063F4-9375-4CF6-BCD0-91B177405355}"/>
    <dgm:cxn modelId="{5B33F78F-10FF-4D5C-8126-FE55911B42E3}" type="presOf" srcId="{969627B1-4A7D-4B21-969F-071413FAA395}" destId="{35875739-738C-40A2-8D0A-B3CF74BFBC65}" srcOrd="1" destOrd="0" presId="urn:microsoft.com/office/officeart/2005/8/layout/hierarchy5"/>
    <dgm:cxn modelId="{57173C6C-1843-4A89-8413-CD8CAE3E28B9}" srcId="{3C84B8C7-4D3F-490D-878C-4ED4CFC00EC6}" destId="{CF4CBE04-1B0D-4D4C-AEC3-77B817999F07}" srcOrd="1" destOrd="0" parTransId="{37EC4AD4-E782-45A3-9D35-C62AAB6EA4D4}" sibTransId="{B96507A1-7DF8-4AB3-B294-BE05039EFEEE}"/>
    <dgm:cxn modelId="{198B4373-CC96-4C0F-B569-2B1FEB05EB2F}" type="presOf" srcId="{37EC4AD4-E782-45A3-9D35-C62AAB6EA4D4}" destId="{1832ADA0-1B14-4202-9CC5-48C414C296E8}" srcOrd="1" destOrd="0" presId="urn:microsoft.com/office/officeart/2005/8/layout/hierarchy5"/>
    <dgm:cxn modelId="{96D0910A-A834-42F3-AEFD-C8A1665240BA}" type="presOf" srcId="{969627B1-4A7D-4B21-969F-071413FAA395}" destId="{A0CDF2B4-871E-4B1F-A352-7868044A711A}" srcOrd="0" destOrd="0" presId="urn:microsoft.com/office/officeart/2005/8/layout/hierarchy5"/>
    <dgm:cxn modelId="{9DF36C9A-12E1-4C21-A5B6-8D9897E9FF43}" type="presOf" srcId="{8FBA17C2-1A19-4473-B723-BE21AEFC5265}" destId="{BE18AB0E-4E8D-4075-94A4-4ACC388BC426}" srcOrd="0" destOrd="0" presId="urn:microsoft.com/office/officeart/2005/8/layout/hierarchy5"/>
    <dgm:cxn modelId="{C566E6A5-D2C6-4164-9700-411E18B34D63}" type="presParOf" srcId="{BE18AB0E-4E8D-4075-94A4-4ACC388BC426}" destId="{9CD654F5-DEB8-4066-84A5-1130922432F8}" srcOrd="0" destOrd="0" presId="urn:microsoft.com/office/officeart/2005/8/layout/hierarchy5"/>
    <dgm:cxn modelId="{3060F260-A55E-45A2-93DE-A23081DED917}" type="presParOf" srcId="{9CD654F5-DEB8-4066-84A5-1130922432F8}" destId="{13570564-3172-4090-90F7-8E2CB39C4656}" srcOrd="0" destOrd="0" presId="urn:microsoft.com/office/officeart/2005/8/layout/hierarchy5"/>
    <dgm:cxn modelId="{E9DA8210-D796-4041-A09D-AC44D2040342}" type="presParOf" srcId="{13570564-3172-4090-90F7-8E2CB39C4656}" destId="{7B5FF838-1D80-4490-A486-7490B15A535F}" srcOrd="0" destOrd="0" presId="urn:microsoft.com/office/officeart/2005/8/layout/hierarchy5"/>
    <dgm:cxn modelId="{51D8CAD8-67FA-4F8C-A91B-45BE73BD4444}" type="presParOf" srcId="{7B5FF838-1D80-4490-A486-7490B15A535F}" destId="{B5E9D86F-97F4-43AF-899B-3EF2A0A0CDAE}" srcOrd="0" destOrd="0" presId="urn:microsoft.com/office/officeart/2005/8/layout/hierarchy5"/>
    <dgm:cxn modelId="{2859C77A-6265-49CB-9D55-6BAA5EFB5441}" type="presParOf" srcId="{7B5FF838-1D80-4490-A486-7490B15A535F}" destId="{B32CF625-76EB-4DA3-950C-B32B4433D561}" srcOrd="1" destOrd="0" presId="urn:microsoft.com/office/officeart/2005/8/layout/hierarchy5"/>
    <dgm:cxn modelId="{ACAA5D01-C07A-4C6A-9433-09A5ECC11134}" type="presParOf" srcId="{B32CF625-76EB-4DA3-950C-B32B4433D561}" destId="{A0CDF2B4-871E-4B1F-A352-7868044A711A}" srcOrd="0" destOrd="0" presId="urn:microsoft.com/office/officeart/2005/8/layout/hierarchy5"/>
    <dgm:cxn modelId="{812902ED-55C0-42E3-8944-5EE6B90E928E}" type="presParOf" srcId="{A0CDF2B4-871E-4B1F-A352-7868044A711A}" destId="{35875739-738C-40A2-8D0A-B3CF74BFBC65}" srcOrd="0" destOrd="0" presId="urn:microsoft.com/office/officeart/2005/8/layout/hierarchy5"/>
    <dgm:cxn modelId="{09D91A71-4ACE-4A28-900C-31E239D0F4EB}" type="presParOf" srcId="{B32CF625-76EB-4DA3-950C-B32B4433D561}" destId="{418F562D-4FC9-49C0-BAD6-F902C29124A6}" srcOrd="1" destOrd="0" presId="urn:microsoft.com/office/officeart/2005/8/layout/hierarchy5"/>
    <dgm:cxn modelId="{3E7E76FE-FB3C-47E0-AD3D-ECE4335E3A46}" type="presParOf" srcId="{418F562D-4FC9-49C0-BAD6-F902C29124A6}" destId="{B1D2E0E2-8B2C-4C33-B8E8-C26EE9B3DB72}" srcOrd="0" destOrd="0" presId="urn:microsoft.com/office/officeart/2005/8/layout/hierarchy5"/>
    <dgm:cxn modelId="{71D860A8-50D6-4A2E-ACC2-475E1B717278}" type="presParOf" srcId="{418F562D-4FC9-49C0-BAD6-F902C29124A6}" destId="{68131BEB-3C70-4E6C-812E-12502283F770}" srcOrd="1" destOrd="0" presId="urn:microsoft.com/office/officeart/2005/8/layout/hierarchy5"/>
    <dgm:cxn modelId="{08156813-0446-4256-B576-33EE518CBEBD}" type="presParOf" srcId="{B32CF625-76EB-4DA3-950C-B32B4433D561}" destId="{48BCB3E5-FD83-4D1F-8FB1-99DC64EE0AC4}" srcOrd="2" destOrd="0" presId="urn:microsoft.com/office/officeart/2005/8/layout/hierarchy5"/>
    <dgm:cxn modelId="{D5DCCFCF-BE41-46A7-B7A8-72430C0FCDB4}" type="presParOf" srcId="{48BCB3E5-FD83-4D1F-8FB1-99DC64EE0AC4}" destId="{1832ADA0-1B14-4202-9CC5-48C414C296E8}" srcOrd="0" destOrd="0" presId="urn:microsoft.com/office/officeart/2005/8/layout/hierarchy5"/>
    <dgm:cxn modelId="{EDA5A3B5-F2A4-4F47-B868-8AF62EB6F79F}" type="presParOf" srcId="{B32CF625-76EB-4DA3-950C-B32B4433D561}" destId="{C8A615EF-BDB1-412E-BC61-9A0C5ABDE673}" srcOrd="3" destOrd="0" presId="urn:microsoft.com/office/officeart/2005/8/layout/hierarchy5"/>
    <dgm:cxn modelId="{C9757490-FC19-4855-A3D3-B509FA385485}" type="presParOf" srcId="{C8A615EF-BDB1-412E-BC61-9A0C5ABDE673}" destId="{8571B284-9879-47FF-8A1E-8D73C8994F2B}" srcOrd="0" destOrd="0" presId="urn:microsoft.com/office/officeart/2005/8/layout/hierarchy5"/>
    <dgm:cxn modelId="{F586D7E2-075A-4F0C-8C80-57FAAB38CAF7}" type="presParOf" srcId="{C8A615EF-BDB1-412E-BC61-9A0C5ABDE673}" destId="{F178D8DD-380F-412A-A268-E11F3294340B}" srcOrd="1" destOrd="0" presId="urn:microsoft.com/office/officeart/2005/8/layout/hierarchy5"/>
    <dgm:cxn modelId="{6F689F6D-1227-4A5A-BE1E-B62C80458F4B}" type="presParOf" srcId="{B32CF625-76EB-4DA3-950C-B32B4433D561}" destId="{06F33AA4-2989-4BA8-9CF9-A16654B7962D}" srcOrd="4" destOrd="0" presId="urn:microsoft.com/office/officeart/2005/8/layout/hierarchy5"/>
    <dgm:cxn modelId="{6FC50398-E42C-42CD-849F-651047DC3904}" type="presParOf" srcId="{06F33AA4-2989-4BA8-9CF9-A16654B7962D}" destId="{F34A3760-4CBD-487E-96BB-917EB9DF7143}" srcOrd="0" destOrd="0" presId="urn:microsoft.com/office/officeart/2005/8/layout/hierarchy5"/>
    <dgm:cxn modelId="{4F081FDC-5F13-4050-9CAE-5A7FF90777A6}" type="presParOf" srcId="{B32CF625-76EB-4DA3-950C-B32B4433D561}" destId="{5AB9E4AE-D0A7-48B3-9209-37424853560A}" srcOrd="5" destOrd="0" presId="urn:microsoft.com/office/officeart/2005/8/layout/hierarchy5"/>
    <dgm:cxn modelId="{B29D534A-4AB3-41F6-91D2-2570053C0494}" type="presParOf" srcId="{5AB9E4AE-D0A7-48B3-9209-37424853560A}" destId="{EA52A12F-AA95-4070-9125-B8C1131B6924}" srcOrd="0" destOrd="0" presId="urn:microsoft.com/office/officeart/2005/8/layout/hierarchy5"/>
    <dgm:cxn modelId="{148E347D-B4C6-4AD7-9C02-504839BEE774}" type="presParOf" srcId="{5AB9E4AE-D0A7-48B3-9209-37424853560A}" destId="{D0076A86-37B3-4474-92AA-C5B23678A13A}" srcOrd="1" destOrd="0" presId="urn:microsoft.com/office/officeart/2005/8/layout/hierarchy5"/>
    <dgm:cxn modelId="{6A9F977C-6F7E-483F-9FD3-86AD47E6E1AD}" type="presParOf" srcId="{BE18AB0E-4E8D-4075-94A4-4ACC388BC426}" destId="{9046368C-B2EE-432D-AC5C-9B651890DBF6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093EDFF-BDCA-43C0-9FD7-08840FAEF690}" type="doc">
      <dgm:prSet loTypeId="urn:microsoft.com/office/officeart/2016/7/layout/RepeatingBendingProcessNew" loCatId="process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33A5DFC-9F28-4B57-99E5-CADABCC4C1E9}">
      <dgm:prSet/>
      <dgm:spPr/>
      <dgm:t>
        <a:bodyPr/>
        <a:lstStyle/>
        <a:p>
          <a:r>
            <a:rPr lang="it-IT" dirty="0"/>
            <a:t>Sc</a:t>
          </a:r>
          <a:r>
            <a:rPr lang="ro-RO" dirty="0"/>
            <a:t>ă</a:t>
          </a:r>
          <a:r>
            <a:rPr lang="it-IT" dirty="0"/>
            <a:t>derea ratei de </a:t>
          </a:r>
          <a:r>
            <a:rPr lang="it-IT" dirty="0" smtClean="0"/>
            <a:t>abandon</a:t>
          </a:r>
          <a:r>
            <a:rPr lang="ro-RO" dirty="0" smtClean="0"/>
            <a:t>;</a:t>
          </a:r>
          <a:endParaRPr lang="en-US" dirty="0"/>
        </a:p>
      </dgm:t>
    </dgm:pt>
    <dgm:pt modelId="{FF010878-0D52-41DD-9D6D-89745A801EDF}" type="parTrans" cxnId="{4053115E-1511-469A-BC19-22AC556B0516}">
      <dgm:prSet/>
      <dgm:spPr/>
      <dgm:t>
        <a:bodyPr/>
        <a:lstStyle/>
        <a:p>
          <a:endParaRPr lang="en-US" sz="700"/>
        </a:p>
      </dgm:t>
    </dgm:pt>
    <dgm:pt modelId="{53A4EC1E-57A4-4773-9A48-00B08E3682C3}" type="sibTrans" cxnId="{4053115E-1511-469A-BC19-22AC556B0516}">
      <dgm:prSet/>
      <dgm:spPr/>
      <dgm:t>
        <a:bodyPr/>
        <a:lstStyle/>
        <a:p>
          <a:endParaRPr lang="en-US"/>
        </a:p>
      </dgm:t>
    </dgm:pt>
    <dgm:pt modelId="{EDD87799-C00E-413B-B9CE-4F7CBAABA57C}">
      <dgm:prSet/>
      <dgm:spPr/>
      <dgm:t>
        <a:bodyPr/>
        <a:lstStyle/>
        <a:p>
          <a:r>
            <a:rPr lang="ro-RO" dirty="0"/>
            <a:t>Creșterea procentului de participarea</a:t>
          </a:r>
          <a:r>
            <a:rPr lang="en-US" dirty="0"/>
            <a:t> la </a:t>
          </a:r>
          <a:r>
            <a:rPr lang="ro-RO" dirty="0"/>
            <a:t>Ev. Nat.</a:t>
          </a:r>
          <a:r>
            <a:rPr lang="it-IT" dirty="0"/>
            <a:t>;</a:t>
          </a:r>
          <a:endParaRPr lang="en-US" dirty="0"/>
        </a:p>
      </dgm:t>
    </dgm:pt>
    <dgm:pt modelId="{E5EC97AD-45BE-428C-B7ED-33677311321F}" type="parTrans" cxnId="{16BDF0E1-4C7A-4AB9-8271-FD02049820A2}">
      <dgm:prSet/>
      <dgm:spPr/>
      <dgm:t>
        <a:bodyPr/>
        <a:lstStyle/>
        <a:p>
          <a:endParaRPr lang="en-US" sz="700"/>
        </a:p>
      </dgm:t>
    </dgm:pt>
    <dgm:pt modelId="{18E45763-4880-4A0B-9EA6-00CBA2987597}" type="sibTrans" cxnId="{16BDF0E1-4C7A-4AB9-8271-FD02049820A2}">
      <dgm:prSet/>
      <dgm:spPr/>
      <dgm:t>
        <a:bodyPr/>
        <a:lstStyle/>
        <a:p>
          <a:endParaRPr lang="en-US"/>
        </a:p>
      </dgm:t>
    </dgm:pt>
    <dgm:pt modelId="{F6938086-1C3F-42C9-90A8-D0F1D7F27E06}">
      <dgm:prSet/>
      <dgm:spPr/>
      <dgm:t>
        <a:bodyPr/>
        <a:lstStyle/>
        <a:p>
          <a:r>
            <a:rPr lang="ro-RO" dirty="0"/>
            <a:t>Î</a:t>
          </a:r>
          <a:r>
            <a:rPr lang="en-US" dirty="0" err="1"/>
            <a:t>mbunătățirea</a:t>
          </a:r>
          <a:r>
            <a:rPr lang="en-US" dirty="0"/>
            <a:t> </a:t>
          </a:r>
          <a:r>
            <a:rPr lang="en-US" dirty="0" err="1"/>
            <a:t>rezultatelor</a:t>
          </a:r>
          <a:r>
            <a:rPr lang="en-US" dirty="0"/>
            <a:t> </a:t>
          </a:r>
          <a:r>
            <a:rPr lang="en-US" dirty="0" err="1"/>
            <a:t>obținute</a:t>
          </a:r>
          <a:r>
            <a:rPr lang="en-US" dirty="0"/>
            <a:t> de </a:t>
          </a:r>
          <a:r>
            <a:rPr lang="en-US" dirty="0" err="1"/>
            <a:t>elevii</a:t>
          </a:r>
          <a:r>
            <a:rPr lang="en-US" dirty="0"/>
            <a:t> </a:t>
          </a:r>
          <a:r>
            <a:rPr lang="ro-RO" dirty="0"/>
            <a:t>GT</a:t>
          </a:r>
          <a:r>
            <a:rPr lang="en-US" dirty="0"/>
            <a:t> </a:t>
          </a:r>
          <a:r>
            <a:rPr lang="en-US" dirty="0" err="1"/>
            <a:t>în</a:t>
          </a:r>
          <a:r>
            <a:rPr lang="en-US" dirty="0"/>
            <a:t> </a:t>
          </a:r>
          <a:r>
            <a:rPr lang="en-US" dirty="0" err="1"/>
            <a:t>cadrul</a:t>
          </a:r>
          <a:r>
            <a:rPr lang="en-US" dirty="0"/>
            <a:t> </a:t>
          </a:r>
          <a:r>
            <a:rPr lang="en-US" dirty="0" err="1"/>
            <a:t>evaluărilor</a:t>
          </a:r>
          <a:r>
            <a:rPr lang="en-US" dirty="0"/>
            <a:t> </a:t>
          </a:r>
          <a:r>
            <a:rPr lang="en-US" dirty="0" err="1"/>
            <a:t>naționale</a:t>
          </a:r>
          <a:r>
            <a:rPr lang="en-US" dirty="0"/>
            <a:t>;</a:t>
          </a:r>
        </a:p>
      </dgm:t>
    </dgm:pt>
    <dgm:pt modelId="{A5AD6622-0EFD-42F1-A7F0-3596BB0579A4}" type="parTrans" cxnId="{7698A21C-429F-4D65-86DA-7CE0ED80961B}">
      <dgm:prSet/>
      <dgm:spPr/>
      <dgm:t>
        <a:bodyPr/>
        <a:lstStyle/>
        <a:p>
          <a:endParaRPr lang="en-US" sz="700"/>
        </a:p>
      </dgm:t>
    </dgm:pt>
    <dgm:pt modelId="{13CB0F47-63CF-498D-9BDC-D0C7AF0C3698}" type="sibTrans" cxnId="{7698A21C-429F-4D65-86DA-7CE0ED80961B}">
      <dgm:prSet/>
      <dgm:spPr/>
      <dgm:t>
        <a:bodyPr/>
        <a:lstStyle/>
        <a:p>
          <a:endParaRPr lang="en-US"/>
        </a:p>
      </dgm:t>
    </dgm:pt>
    <dgm:pt modelId="{34E3A55D-1E27-483A-B20D-73762BB2D877}">
      <dgm:prSet/>
      <dgm:spPr/>
      <dgm:t>
        <a:bodyPr/>
        <a:lstStyle/>
        <a:p>
          <a:r>
            <a:rPr lang="pt-BR" dirty="0"/>
            <a:t>Reducerea num</a:t>
          </a:r>
          <a:r>
            <a:rPr lang="ro-RO" dirty="0"/>
            <a:t>ă</a:t>
          </a:r>
          <a:r>
            <a:rPr lang="pt-BR" dirty="0"/>
            <a:t>rului de absen</a:t>
          </a:r>
          <a:r>
            <a:rPr lang="ro-RO" dirty="0"/>
            <a:t>ț</a:t>
          </a:r>
          <a:r>
            <a:rPr lang="pt-BR" dirty="0"/>
            <a:t>e ale elevilor din </a:t>
          </a:r>
          <a:r>
            <a:rPr lang="ro-RO" dirty="0"/>
            <a:t>GT;</a:t>
          </a:r>
          <a:endParaRPr lang="en-US" dirty="0"/>
        </a:p>
      </dgm:t>
    </dgm:pt>
    <dgm:pt modelId="{13082E17-1959-4233-AB86-C17E5A1DD104}" type="parTrans" cxnId="{1D2F1DEA-7F24-44DD-B1EC-AE4BBCFFF44E}">
      <dgm:prSet/>
      <dgm:spPr/>
      <dgm:t>
        <a:bodyPr/>
        <a:lstStyle/>
        <a:p>
          <a:endParaRPr lang="en-US" sz="700"/>
        </a:p>
      </dgm:t>
    </dgm:pt>
    <dgm:pt modelId="{C57387EE-BDE1-4A54-9875-6522600B724B}" type="sibTrans" cxnId="{1D2F1DEA-7F24-44DD-B1EC-AE4BBCFFF44E}">
      <dgm:prSet/>
      <dgm:spPr/>
      <dgm:t>
        <a:bodyPr/>
        <a:lstStyle/>
        <a:p>
          <a:endParaRPr lang="en-US"/>
        </a:p>
      </dgm:t>
    </dgm:pt>
    <dgm:pt modelId="{D4EDC5FF-EAE7-4D33-AB8D-3523CA1D8C3A}">
      <dgm:prSet/>
      <dgm:spPr/>
      <dgm:t>
        <a:bodyPr/>
        <a:lstStyle/>
        <a:p>
          <a:r>
            <a:rPr lang="en-US" dirty="0"/>
            <a:t>Cre</a:t>
          </a:r>
          <a:r>
            <a:rPr lang="ro-RO" dirty="0"/>
            <a:t>ș</a:t>
          </a:r>
          <a:r>
            <a:rPr lang="en-US" dirty="0" err="1"/>
            <a:t>terea</a:t>
          </a:r>
          <a:r>
            <a:rPr lang="en-US" dirty="0"/>
            <a:t> num</a:t>
          </a:r>
          <a:r>
            <a:rPr lang="ro-RO" dirty="0"/>
            <a:t>ă</a:t>
          </a:r>
          <a:r>
            <a:rPr lang="en-US" dirty="0" err="1"/>
            <a:t>rului</a:t>
          </a:r>
          <a:r>
            <a:rPr lang="en-US" dirty="0"/>
            <a:t> de </a:t>
          </a:r>
          <a:r>
            <a:rPr lang="en-US" dirty="0" err="1"/>
            <a:t>elevi</a:t>
          </a:r>
          <a:r>
            <a:rPr lang="en-US" dirty="0"/>
            <a:t> care au </a:t>
          </a:r>
          <a:r>
            <a:rPr lang="en-US" dirty="0" err="1"/>
            <a:t>desfășurat</a:t>
          </a:r>
          <a:r>
            <a:rPr lang="en-US" dirty="0"/>
            <a:t> </a:t>
          </a:r>
          <a:r>
            <a:rPr lang="en-US" dirty="0" err="1"/>
            <a:t>activități</a:t>
          </a:r>
          <a:r>
            <a:rPr lang="en-US" dirty="0"/>
            <a:t> remediale</a:t>
          </a:r>
          <a:r>
            <a:rPr lang="ro-RO" dirty="0"/>
            <a:t>;</a:t>
          </a:r>
          <a:endParaRPr lang="en-US" dirty="0"/>
        </a:p>
      </dgm:t>
    </dgm:pt>
    <dgm:pt modelId="{851C03E5-FADE-494C-B321-46087DE47D46}" type="parTrans" cxnId="{B12E6DC5-035C-458C-B29A-B1B42CECD313}">
      <dgm:prSet/>
      <dgm:spPr/>
      <dgm:t>
        <a:bodyPr/>
        <a:lstStyle/>
        <a:p>
          <a:endParaRPr lang="en-US" sz="700"/>
        </a:p>
      </dgm:t>
    </dgm:pt>
    <dgm:pt modelId="{24617A3A-95CC-4E1F-8EA4-7BD6274EC99F}" type="sibTrans" cxnId="{B12E6DC5-035C-458C-B29A-B1B42CECD313}">
      <dgm:prSet/>
      <dgm:spPr/>
      <dgm:t>
        <a:bodyPr/>
        <a:lstStyle/>
        <a:p>
          <a:endParaRPr lang="en-US"/>
        </a:p>
      </dgm:t>
    </dgm:pt>
    <dgm:pt modelId="{836740E6-8107-424E-84A8-435572DCB343}">
      <dgm:prSet/>
      <dgm:spPr/>
      <dgm:t>
        <a:bodyPr/>
        <a:lstStyle/>
        <a:p>
          <a:r>
            <a:rPr lang="ro-RO" dirty="0"/>
            <a:t>D</a:t>
          </a:r>
          <a:r>
            <a:rPr lang="en-US" dirty="0" err="1"/>
            <a:t>ota</a:t>
          </a:r>
          <a:r>
            <a:rPr lang="ro-RO" dirty="0"/>
            <a:t>rea</a:t>
          </a:r>
          <a:r>
            <a:rPr lang="en-US" dirty="0"/>
            <a:t> </a:t>
          </a:r>
          <a:r>
            <a:rPr lang="ro-RO" dirty="0"/>
            <a:t>sălilor de curs </a:t>
          </a:r>
          <a:r>
            <a:rPr lang="en-US" dirty="0"/>
            <a:t>cu </a:t>
          </a:r>
          <a:r>
            <a:rPr lang="en-US" dirty="0" err="1"/>
            <a:t>echipamente</a:t>
          </a:r>
          <a:r>
            <a:rPr lang="en-US" dirty="0"/>
            <a:t> </a:t>
          </a:r>
          <a:r>
            <a:rPr lang="en-US" dirty="0" err="1"/>
            <a:t>digitale</a:t>
          </a:r>
          <a:r>
            <a:rPr lang="en-US" dirty="0"/>
            <a:t>;</a:t>
          </a:r>
        </a:p>
      </dgm:t>
    </dgm:pt>
    <dgm:pt modelId="{4324C1AC-E2F3-4C03-954A-F1F9C7EF9D8C}" type="parTrans" cxnId="{772591F4-B1B1-4EFF-B8BA-A2C45D921884}">
      <dgm:prSet/>
      <dgm:spPr/>
      <dgm:t>
        <a:bodyPr/>
        <a:lstStyle/>
        <a:p>
          <a:endParaRPr lang="en-US" sz="700"/>
        </a:p>
      </dgm:t>
    </dgm:pt>
    <dgm:pt modelId="{CA7A092E-874C-4BFA-A94D-6B22ABEFE04D}" type="sibTrans" cxnId="{772591F4-B1B1-4EFF-B8BA-A2C45D921884}">
      <dgm:prSet/>
      <dgm:spPr/>
      <dgm:t>
        <a:bodyPr/>
        <a:lstStyle/>
        <a:p>
          <a:endParaRPr lang="en-US"/>
        </a:p>
      </dgm:t>
    </dgm:pt>
    <dgm:pt modelId="{3997D90E-9E6B-45A8-833A-9808539C1D88}">
      <dgm:prSet/>
      <dgm:spPr/>
      <dgm:t>
        <a:bodyPr/>
        <a:lstStyle/>
        <a:p>
          <a:r>
            <a:rPr lang="ro-RO" dirty="0"/>
            <a:t>F</a:t>
          </a:r>
          <a:r>
            <a:rPr lang="en-US" dirty="0" err="1"/>
            <a:t>ormare</a:t>
          </a:r>
          <a:r>
            <a:rPr lang="ro-RO" dirty="0"/>
            <a:t>a</a:t>
          </a:r>
          <a:r>
            <a:rPr lang="en-US" dirty="0"/>
            <a:t> </a:t>
          </a:r>
          <a:r>
            <a:rPr lang="en-US" dirty="0" err="1"/>
            <a:t>profesional</a:t>
          </a:r>
          <a:r>
            <a:rPr lang="ro-RO" dirty="0"/>
            <a:t>ă a cadrelor didactice</a:t>
          </a:r>
          <a:r>
            <a:rPr lang="en-US" dirty="0"/>
            <a:t>;</a:t>
          </a:r>
        </a:p>
      </dgm:t>
    </dgm:pt>
    <dgm:pt modelId="{FFF50EE5-7D2A-42E2-8D89-BAFC25C22425}" type="parTrans" cxnId="{1B0B24FD-0B0D-4A2B-B34A-EA51B4EB53DC}">
      <dgm:prSet/>
      <dgm:spPr/>
      <dgm:t>
        <a:bodyPr/>
        <a:lstStyle/>
        <a:p>
          <a:endParaRPr lang="en-US" sz="700"/>
        </a:p>
      </dgm:t>
    </dgm:pt>
    <dgm:pt modelId="{456219D3-25CF-498D-B04F-E8A896B20A70}" type="sibTrans" cxnId="{1B0B24FD-0B0D-4A2B-B34A-EA51B4EB53DC}">
      <dgm:prSet/>
      <dgm:spPr/>
      <dgm:t>
        <a:bodyPr/>
        <a:lstStyle/>
        <a:p>
          <a:endParaRPr lang="en-US"/>
        </a:p>
      </dgm:t>
    </dgm:pt>
    <dgm:pt modelId="{6CF17B57-726C-4BD7-9123-FB50496618F3}">
      <dgm:prSet/>
      <dgm:spPr/>
      <dgm:t>
        <a:bodyPr/>
        <a:lstStyle/>
        <a:p>
          <a:r>
            <a:rPr lang="ro-RO" dirty="0"/>
            <a:t>Î</a:t>
          </a:r>
          <a:r>
            <a:rPr lang="en-US" dirty="0" err="1"/>
            <a:t>mbog</a:t>
          </a:r>
          <a:r>
            <a:rPr lang="ro-RO" dirty="0" err="1"/>
            <a:t>ăț</a:t>
          </a:r>
          <a:r>
            <a:rPr lang="en-US" dirty="0" err="1"/>
            <a:t>irea</a:t>
          </a:r>
          <a:r>
            <a:rPr lang="en-US" dirty="0"/>
            <a:t> </a:t>
          </a:r>
          <a:r>
            <a:rPr lang="en-US" dirty="0" err="1"/>
            <a:t>cuno</a:t>
          </a:r>
          <a:r>
            <a:rPr lang="ro-RO" dirty="0"/>
            <a:t>ș</a:t>
          </a:r>
          <a:r>
            <a:rPr lang="en-US" dirty="0"/>
            <a:t>tin</a:t>
          </a:r>
          <a:r>
            <a:rPr lang="ro-RO" dirty="0"/>
            <a:t>ț</a:t>
          </a:r>
          <a:r>
            <a:rPr lang="en-US" dirty="0" err="1"/>
            <a:t>elor</a:t>
          </a:r>
          <a:r>
            <a:rPr lang="en-US" dirty="0"/>
            <a:t> de </a:t>
          </a:r>
          <a:r>
            <a:rPr lang="en-US" dirty="0" err="1"/>
            <a:t>cultur</a:t>
          </a:r>
          <a:r>
            <a:rPr lang="ro-RO" dirty="0"/>
            <a:t>ă</a:t>
          </a:r>
          <a:r>
            <a:rPr lang="en-US" dirty="0"/>
            <a:t> general</a:t>
          </a:r>
          <a:r>
            <a:rPr lang="ro-RO" dirty="0"/>
            <a:t>ă;</a:t>
          </a:r>
          <a:endParaRPr lang="en-US" dirty="0"/>
        </a:p>
      </dgm:t>
    </dgm:pt>
    <dgm:pt modelId="{F22B0DD9-1001-4868-B22A-9603CE1FF189}" type="parTrans" cxnId="{71440A4E-73CD-457D-8BBF-67CA75D0C96E}">
      <dgm:prSet/>
      <dgm:spPr/>
      <dgm:t>
        <a:bodyPr/>
        <a:lstStyle/>
        <a:p>
          <a:endParaRPr lang="en-US" sz="700"/>
        </a:p>
      </dgm:t>
    </dgm:pt>
    <dgm:pt modelId="{1769E8E4-C22E-4A22-B8E5-B8C3A1848610}" type="sibTrans" cxnId="{71440A4E-73CD-457D-8BBF-67CA75D0C96E}">
      <dgm:prSet/>
      <dgm:spPr/>
      <dgm:t>
        <a:bodyPr/>
        <a:lstStyle/>
        <a:p>
          <a:endParaRPr lang="en-US"/>
        </a:p>
      </dgm:t>
    </dgm:pt>
    <dgm:pt modelId="{CDAE9838-1B4A-4EC6-9EC3-2F9C352189DB}">
      <dgm:prSet/>
      <dgm:spPr/>
      <dgm:t>
        <a:bodyPr/>
        <a:lstStyle/>
        <a:p>
          <a:r>
            <a:rPr lang="ro-RO" dirty="0"/>
            <a:t>Continuarea studiilor la nivel liceal.</a:t>
          </a:r>
          <a:endParaRPr lang="en-US" dirty="0"/>
        </a:p>
      </dgm:t>
    </dgm:pt>
    <dgm:pt modelId="{5E4C8BFA-CBB8-4A78-9BD7-20F5D5C0D7CA}" type="parTrans" cxnId="{8EDB8693-89ED-4986-B78F-C7A17316D5E1}">
      <dgm:prSet/>
      <dgm:spPr/>
      <dgm:t>
        <a:bodyPr/>
        <a:lstStyle/>
        <a:p>
          <a:endParaRPr lang="en-US" sz="700"/>
        </a:p>
      </dgm:t>
    </dgm:pt>
    <dgm:pt modelId="{07B8A73E-8760-4043-9C86-CE72650535CA}" type="sibTrans" cxnId="{8EDB8693-89ED-4986-B78F-C7A17316D5E1}">
      <dgm:prSet/>
      <dgm:spPr/>
      <dgm:t>
        <a:bodyPr/>
        <a:lstStyle/>
        <a:p>
          <a:endParaRPr lang="en-US"/>
        </a:p>
      </dgm:t>
    </dgm:pt>
    <dgm:pt modelId="{EC5A46B7-1AD3-40A8-A709-2CE5B4D8787D}">
      <dgm:prSet/>
      <dgm:spPr/>
      <dgm:t>
        <a:bodyPr/>
        <a:lstStyle/>
        <a:p>
          <a:r>
            <a:rPr lang="en-US" dirty="0" err="1" smtClean="0"/>
            <a:t>Cre</a:t>
          </a:r>
          <a:r>
            <a:rPr lang="ro-RO" smtClean="0"/>
            <a:t>ș</a:t>
          </a:r>
          <a:r>
            <a:rPr lang="en-US" smtClean="0"/>
            <a:t>terea</a:t>
          </a:r>
          <a:r>
            <a:rPr lang="en-US" dirty="0" smtClean="0"/>
            <a:t> </a:t>
          </a:r>
          <a:r>
            <a:rPr lang="en-US" dirty="0" err="1"/>
            <a:t>procentului</a:t>
          </a:r>
          <a:r>
            <a:rPr lang="en-US" dirty="0"/>
            <a:t> de </a:t>
          </a:r>
          <a:r>
            <a:rPr lang="en-US" dirty="0" err="1"/>
            <a:t>elevi</a:t>
          </a:r>
          <a:r>
            <a:rPr lang="en-US" dirty="0"/>
            <a:t> care </a:t>
          </a:r>
          <a:r>
            <a:rPr lang="en-US" dirty="0" err="1"/>
            <a:t>finalizează</a:t>
          </a:r>
          <a:r>
            <a:rPr lang="en-US" dirty="0"/>
            <a:t> </a:t>
          </a:r>
          <a:r>
            <a:rPr lang="en-US" dirty="0" err="1"/>
            <a:t>învățământul</a:t>
          </a:r>
          <a:r>
            <a:rPr lang="en-US" dirty="0"/>
            <a:t> </a:t>
          </a:r>
          <a:r>
            <a:rPr lang="en-US" dirty="0" err="1"/>
            <a:t>gimnazial</a:t>
          </a:r>
          <a:r>
            <a:rPr lang="ro-RO" dirty="0"/>
            <a:t>;</a:t>
          </a:r>
          <a:endParaRPr lang="en-US" dirty="0"/>
        </a:p>
      </dgm:t>
    </dgm:pt>
    <dgm:pt modelId="{39BD78DB-B9B5-49DE-B65B-2DC999963840}" type="parTrans" cxnId="{50679A4B-E844-40D9-8092-C7324951BF94}">
      <dgm:prSet/>
      <dgm:spPr/>
      <dgm:t>
        <a:bodyPr/>
        <a:lstStyle/>
        <a:p>
          <a:endParaRPr lang="ro-RO" sz="700"/>
        </a:p>
      </dgm:t>
    </dgm:pt>
    <dgm:pt modelId="{36B16005-DACE-40E2-AF55-1EC590FBF397}" type="sibTrans" cxnId="{50679A4B-E844-40D9-8092-C7324951BF94}">
      <dgm:prSet/>
      <dgm:spPr/>
      <dgm:t>
        <a:bodyPr/>
        <a:lstStyle/>
        <a:p>
          <a:endParaRPr lang="ro-RO"/>
        </a:p>
      </dgm:t>
    </dgm:pt>
    <dgm:pt modelId="{E1BCD371-69A0-4816-BE2B-BF09AB2BF06E}">
      <dgm:prSet/>
      <dgm:spPr/>
      <dgm:t>
        <a:bodyPr/>
        <a:lstStyle/>
        <a:p>
          <a:r>
            <a:rPr lang="ro-RO" dirty="0"/>
            <a:t>C</a:t>
          </a:r>
          <a:r>
            <a:rPr lang="en-US" dirty="0" err="1"/>
            <a:t>reșterea</a:t>
          </a:r>
          <a:r>
            <a:rPr lang="en-US" dirty="0"/>
            <a:t> </a:t>
          </a:r>
          <a:r>
            <a:rPr lang="en-US" dirty="0" err="1"/>
            <a:t>motivației</a:t>
          </a:r>
          <a:r>
            <a:rPr lang="en-US" dirty="0"/>
            <a:t> </a:t>
          </a:r>
          <a:r>
            <a:rPr lang="en-US" dirty="0" err="1"/>
            <a:t>elevilor</a:t>
          </a:r>
          <a:r>
            <a:rPr lang="en-US" dirty="0"/>
            <a:t> </a:t>
          </a:r>
          <a:r>
            <a:rPr lang="en-US" dirty="0" err="1"/>
            <a:t>pentru</a:t>
          </a:r>
          <a:r>
            <a:rPr lang="en-US" dirty="0"/>
            <a:t> </a:t>
          </a:r>
          <a:r>
            <a:rPr lang="en-US" dirty="0" err="1"/>
            <a:t>educație</a:t>
          </a:r>
          <a:r>
            <a:rPr lang="ro-RO" dirty="0"/>
            <a:t>;</a:t>
          </a:r>
          <a:endParaRPr lang="en-US" dirty="0"/>
        </a:p>
      </dgm:t>
    </dgm:pt>
    <dgm:pt modelId="{52AA8D79-AD69-4508-962A-5E576A4412DE}" type="parTrans" cxnId="{5F4EBB8E-2B3C-479C-9E4B-66E492610BB7}">
      <dgm:prSet/>
      <dgm:spPr/>
      <dgm:t>
        <a:bodyPr/>
        <a:lstStyle/>
        <a:p>
          <a:endParaRPr lang="ro-RO"/>
        </a:p>
      </dgm:t>
    </dgm:pt>
    <dgm:pt modelId="{60C10C3D-88BC-43E0-B2D0-0A1D6C12DAE1}" type="sibTrans" cxnId="{5F4EBB8E-2B3C-479C-9E4B-66E492610BB7}">
      <dgm:prSet/>
      <dgm:spPr/>
      <dgm:t>
        <a:bodyPr/>
        <a:lstStyle/>
        <a:p>
          <a:endParaRPr lang="ro-RO"/>
        </a:p>
      </dgm:t>
    </dgm:pt>
    <dgm:pt modelId="{9DE06EE2-3D23-4EC4-83F2-F757D4ED93C8}">
      <dgm:prSet/>
      <dgm:spPr/>
      <dgm:t>
        <a:bodyPr/>
        <a:lstStyle/>
        <a:p>
          <a:r>
            <a:rPr lang="ro-RO" dirty="0"/>
            <a:t>Participarea </a:t>
          </a:r>
          <a:r>
            <a:rPr lang="ro-RO" dirty="0" smtClean="0"/>
            <a:t>activă </a:t>
          </a:r>
          <a:r>
            <a:rPr lang="ro-RO" dirty="0"/>
            <a:t>la viața</a:t>
          </a:r>
          <a:r>
            <a:rPr lang="en-US" dirty="0"/>
            <a:t> </a:t>
          </a:r>
          <a:r>
            <a:rPr lang="en-US" dirty="0" err="1"/>
            <a:t>școlii</a:t>
          </a:r>
          <a:r>
            <a:rPr lang="ro-RO" dirty="0"/>
            <a:t>;</a:t>
          </a:r>
          <a:endParaRPr lang="en-US" dirty="0"/>
        </a:p>
      </dgm:t>
    </dgm:pt>
    <dgm:pt modelId="{E64FD5B2-1B68-4E3C-AE39-CFCC55600A8E}" type="parTrans" cxnId="{089609CE-8E61-4824-AEBB-99F56FD119CC}">
      <dgm:prSet/>
      <dgm:spPr/>
      <dgm:t>
        <a:bodyPr/>
        <a:lstStyle/>
        <a:p>
          <a:endParaRPr lang="ro-RO"/>
        </a:p>
      </dgm:t>
    </dgm:pt>
    <dgm:pt modelId="{B93031F7-F2F5-4709-BE02-2EB904193C7D}" type="sibTrans" cxnId="{089609CE-8E61-4824-AEBB-99F56FD119CC}">
      <dgm:prSet/>
      <dgm:spPr/>
      <dgm:t>
        <a:bodyPr/>
        <a:lstStyle/>
        <a:p>
          <a:endParaRPr lang="ro-RO"/>
        </a:p>
      </dgm:t>
    </dgm:pt>
    <dgm:pt modelId="{50AA0B4D-0EAF-4010-8E0B-214F8CCFE208}" type="pres">
      <dgm:prSet presAssocID="{5093EDFF-BDCA-43C0-9FD7-08840FAEF69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CD8407C-83C2-433C-8562-04E16E279A11}" type="pres">
      <dgm:prSet presAssocID="{F33A5DFC-9F28-4B57-99E5-CADABCC4C1E9}" presName="node" presStyleLbl="node1" presStyleIdx="0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8D7D6E-19FB-4FE5-B540-851FEE2B04E5}" type="pres">
      <dgm:prSet presAssocID="{53A4EC1E-57A4-4773-9A48-00B08E3682C3}" presName="sibTrans" presStyleLbl="sibTrans1D1" presStyleIdx="0" presStyleCnt="11"/>
      <dgm:spPr/>
      <dgm:t>
        <a:bodyPr/>
        <a:lstStyle/>
        <a:p>
          <a:endParaRPr lang="en-US"/>
        </a:p>
      </dgm:t>
    </dgm:pt>
    <dgm:pt modelId="{C2B249F1-708C-4D43-A7C7-F98213B840F8}" type="pres">
      <dgm:prSet presAssocID="{53A4EC1E-57A4-4773-9A48-00B08E3682C3}" presName="connectorText" presStyleLbl="sibTrans1D1" presStyleIdx="0" presStyleCnt="11"/>
      <dgm:spPr/>
      <dgm:t>
        <a:bodyPr/>
        <a:lstStyle/>
        <a:p>
          <a:endParaRPr lang="en-US"/>
        </a:p>
      </dgm:t>
    </dgm:pt>
    <dgm:pt modelId="{FB986E7A-DD51-4FAC-B9D9-7BF7BB504975}" type="pres">
      <dgm:prSet presAssocID="{EC5A46B7-1AD3-40A8-A709-2CE5B4D8787D}" presName="node" presStyleLbl="node1" presStyleIdx="1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771FE6-0AB8-425B-ABCF-68C794372835}" type="pres">
      <dgm:prSet presAssocID="{36B16005-DACE-40E2-AF55-1EC590FBF397}" presName="sibTrans" presStyleLbl="sibTrans1D1" presStyleIdx="1" presStyleCnt="11"/>
      <dgm:spPr/>
      <dgm:t>
        <a:bodyPr/>
        <a:lstStyle/>
        <a:p>
          <a:endParaRPr lang="en-US"/>
        </a:p>
      </dgm:t>
    </dgm:pt>
    <dgm:pt modelId="{C1C9ACE7-F670-432A-8580-1B2377C55434}" type="pres">
      <dgm:prSet presAssocID="{36B16005-DACE-40E2-AF55-1EC590FBF397}" presName="connectorText" presStyleLbl="sibTrans1D1" presStyleIdx="1" presStyleCnt="11"/>
      <dgm:spPr/>
      <dgm:t>
        <a:bodyPr/>
        <a:lstStyle/>
        <a:p>
          <a:endParaRPr lang="en-US"/>
        </a:p>
      </dgm:t>
    </dgm:pt>
    <dgm:pt modelId="{A3E80580-2B0B-401A-8126-92A112D4C025}" type="pres">
      <dgm:prSet presAssocID="{EDD87799-C00E-413B-B9CE-4F7CBAABA57C}" presName="node" presStyleLbl="node1" presStyleIdx="2" presStyleCnt="12" custLinFactNeighborY="-71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5D36D0-7D4E-4B28-A579-164F360A6A58}" type="pres">
      <dgm:prSet presAssocID="{18E45763-4880-4A0B-9EA6-00CBA2987597}" presName="sibTrans" presStyleLbl="sibTrans1D1" presStyleIdx="2" presStyleCnt="11"/>
      <dgm:spPr/>
      <dgm:t>
        <a:bodyPr/>
        <a:lstStyle/>
        <a:p>
          <a:endParaRPr lang="en-US"/>
        </a:p>
      </dgm:t>
    </dgm:pt>
    <dgm:pt modelId="{6A5E840F-37DE-4FAA-B77F-5AD536FD2BDD}" type="pres">
      <dgm:prSet presAssocID="{18E45763-4880-4A0B-9EA6-00CBA2987597}" presName="connectorText" presStyleLbl="sibTrans1D1" presStyleIdx="2" presStyleCnt="11"/>
      <dgm:spPr/>
      <dgm:t>
        <a:bodyPr/>
        <a:lstStyle/>
        <a:p>
          <a:endParaRPr lang="en-US"/>
        </a:p>
      </dgm:t>
    </dgm:pt>
    <dgm:pt modelId="{209817BD-A7B0-4789-861B-3A22CDD33E32}" type="pres">
      <dgm:prSet presAssocID="{F6938086-1C3F-42C9-90A8-D0F1D7F27E06}" presName="node" presStyleLbl="node1" presStyleIdx="3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579B6B-703D-4ABD-AE9F-C99DFD1E4BAC}" type="pres">
      <dgm:prSet presAssocID="{13CB0F47-63CF-498D-9BDC-D0C7AF0C3698}" presName="sibTrans" presStyleLbl="sibTrans1D1" presStyleIdx="3" presStyleCnt="11"/>
      <dgm:spPr/>
      <dgm:t>
        <a:bodyPr/>
        <a:lstStyle/>
        <a:p>
          <a:endParaRPr lang="en-US"/>
        </a:p>
      </dgm:t>
    </dgm:pt>
    <dgm:pt modelId="{046C51D5-9DAC-4868-8DD0-56AADA424FEB}" type="pres">
      <dgm:prSet presAssocID="{13CB0F47-63CF-498D-9BDC-D0C7AF0C3698}" presName="connectorText" presStyleLbl="sibTrans1D1" presStyleIdx="3" presStyleCnt="11"/>
      <dgm:spPr/>
      <dgm:t>
        <a:bodyPr/>
        <a:lstStyle/>
        <a:p>
          <a:endParaRPr lang="en-US"/>
        </a:p>
      </dgm:t>
    </dgm:pt>
    <dgm:pt modelId="{A67A6472-61BA-435E-8551-9471121226D3}" type="pres">
      <dgm:prSet presAssocID="{34E3A55D-1E27-483A-B20D-73762BB2D877}" presName="node" presStyleLbl="node1" presStyleIdx="4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AB9E98-C14B-40D5-98AD-938513CC8E23}" type="pres">
      <dgm:prSet presAssocID="{C57387EE-BDE1-4A54-9875-6522600B724B}" presName="sibTrans" presStyleLbl="sibTrans1D1" presStyleIdx="4" presStyleCnt="11"/>
      <dgm:spPr/>
      <dgm:t>
        <a:bodyPr/>
        <a:lstStyle/>
        <a:p>
          <a:endParaRPr lang="en-US"/>
        </a:p>
      </dgm:t>
    </dgm:pt>
    <dgm:pt modelId="{311AA9EE-D972-4F7D-B11A-A906D502D473}" type="pres">
      <dgm:prSet presAssocID="{C57387EE-BDE1-4A54-9875-6522600B724B}" presName="connectorText" presStyleLbl="sibTrans1D1" presStyleIdx="4" presStyleCnt="11"/>
      <dgm:spPr/>
      <dgm:t>
        <a:bodyPr/>
        <a:lstStyle/>
        <a:p>
          <a:endParaRPr lang="en-US"/>
        </a:p>
      </dgm:t>
    </dgm:pt>
    <dgm:pt modelId="{AA6C29AE-1FD2-4B2D-B91C-494A74496814}" type="pres">
      <dgm:prSet presAssocID="{D4EDC5FF-EAE7-4D33-AB8D-3523CA1D8C3A}" presName="node" presStyleLbl="node1" presStyleIdx="5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484DF9-6FDE-4152-9309-98313D323105}" type="pres">
      <dgm:prSet presAssocID="{24617A3A-95CC-4E1F-8EA4-7BD6274EC99F}" presName="sibTrans" presStyleLbl="sibTrans1D1" presStyleIdx="5" presStyleCnt="11"/>
      <dgm:spPr/>
      <dgm:t>
        <a:bodyPr/>
        <a:lstStyle/>
        <a:p>
          <a:endParaRPr lang="en-US"/>
        </a:p>
      </dgm:t>
    </dgm:pt>
    <dgm:pt modelId="{F599F925-E841-409E-AF50-02AD655F5DB6}" type="pres">
      <dgm:prSet presAssocID="{24617A3A-95CC-4E1F-8EA4-7BD6274EC99F}" presName="connectorText" presStyleLbl="sibTrans1D1" presStyleIdx="5" presStyleCnt="11"/>
      <dgm:spPr/>
      <dgm:t>
        <a:bodyPr/>
        <a:lstStyle/>
        <a:p>
          <a:endParaRPr lang="en-US"/>
        </a:p>
      </dgm:t>
    </dgm:pt>
    <dgm:pt modelId="{8D6502FE-3E06-499F-8D5B-CD3A9E9A4702}" type="pres">
      <dgm:prSet presAssocID="{836740E6-8107-424E-84A8-435572DCB343}" presName="node" presStyleLbl="node1" presStyleIdx="6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07A7EE-5B73-4564-8515-3886B6FC50EF}" type="pres">
      <dgm:prSet presAssocID="{CA7A092E-874C-4BFA-A94D-6B22ABEFE04D}" presName="sibTrans" presStyleLbl="sibTrans1D1" presStyleIdx="6" presStyleCnt="11"/>
      <dgm:spPr/>
      <dgm:t>
        <a:bodyPr/>
        <a:lstStyle/>
        <a:p>
          <a:endParaRPr lang="en-US"/>
        </a:p>
      </dgm:t>
    </dgm:pt>
    <dgm:pt modelId="{93E1ABD9-FF9D-4875-ADDB-CE35DD3A167D}" type="pres">
      <dgm:prSet presAssocID="{CA7A092E-874C-4BFA-A94D-6B22ABEFE04D}" presName="connectorText" presStyleLbl="sibTrans1D1" presStyleIdx="6" presStyleCnt="11"/>
      <dgm:spPr/>
      <dgm:t>
        <a:bodyPr/>
        <a:lstStyle/>
        <a:p>
          <a:endParaRPr lang="en-US"/>
        </a:p>
      </dgm:t>
    </dgm:pt>
    <dgm:pt modelId="{CD0BD62E-CB53-42BB-863C-8D6030A5F1E5}" type="pres">
      <dgm:prSet presAssocID="{3997D90E-9E6B-45A8-833A-9808539C1D88}" presName="node" presStyleLbl="node1" presStyleIdx="7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C81C00-102C-47F4-A671-D43172AF7972}" type="pres">
      <dgm:prSet presAssocID="{456219D3-25CF-498D-B04F-E8A896B20A70}" presName="sibTrans" presStyleLbl="sibTrans1D1" presStyleIdx="7" presStyleCnt="11"/>
      <dgm:spPr/>
      <dgm:t>
        <a:bodyPr/>
        <a:lstStyle/>
        <a:p>
          <a:endParaRPr lang="en-US"/>
        </a:p>
      </dgm:t>
    </dgm:pt>
    <dgm:pt modelId="{D4951DAE-D329-435D-BF28-F7A194BE28AC}" type="pres">
      <dgm:prSet presAssocID="{456219D3-25CF-498D-B04F-E8A896B20A70}" presName="connectorText" presStyleLbl="sibTrans1D1" presStyleIdx="7" presStyleCnt="11"/>
      <dgm:spPr/>
      <dgm:t>
        <a:bodyPr/>
        <a:lstStyle/>
        <a:p>
          <a:endParaRPr lang="en-US"/>
        </a:p>
      </dgm:t>
    </dgm:pt>
    <dgm:pt modelId="{FA27E3E7-0B44-4379-9D97-67DABEB0707B}" type="pres">
      <dgm:prSet presAssocID="{6CF17B57-726C-4BD7-9123-FB50496618F3}" presName="node" presStyleLbl="node1" presStyleIdx="8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FD1995-647B-4407-B0BF-347707C4DAAC}" type="pres">
      <dgm:prSet presAssocID="{1769E8E4-C22E-4A22-B8E5-B8C3A1848610}" presName="sibTrans" presStyleLbl="sibTrans1D1" presStyleIdx="8" presStyleCnt="11"/>
      <dgm:spPr/>
      <dgm:t>
        <a:bodyPr/>
        <a:lstStyle/>
        <a:p>
          <a:endParaRPr lang="en-US"/>
        </a:p>
      </dgm:t>
    </dgm:pt>
    <dgm:pt modelId="{E19078D7-DCE5-4EAB-ABD5-B2127BC80E33}" type="pres">
      <dgm:prSet presAssocID="{1769E8E4-C22E-4A22-B8E5-B8C3A1848610}" presName="connectorText" presStyleLbl="sibTrans1D1" presStyleIdx="8" presStyleCnt="11"/>
      <dgm:spPr/>
      <dgm:t>
        <a:bodyPr/>
        <a:lstStyle/>
        <a:p>
          <a:endParaRPr lang="en-US"/>
        </a:p>
      </dgm:t>
    </dgm:pt>
    <dgm:pt modelId="{7A411BED-0AD0-48DE-8EF0-D3962CA8F59F}" type="pres">
      <dgm:prSet presAssocID="{E1BCD371-69A0-4816-BE2B-BF09AB2BF06E}" presName="node" presStyleLbl="node1" presStyleIdx="9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A12986-3108-4639-A4C2-C003F2E4AC5A}" type="pres">
      <dgm:prSet presAssocID="{60C10C3D-88BC-43E0-B2D0-0A1D6C12DAE1}" presName="sibTrans" presStyleLbl="sibTrans1D1" presStyleIdx="9" presStyleCnt="11"/>
      <dgm:spPr/>
      <dgm:t>
        <a:bodyPr/>
        <a:lstStyle/>
        <a:p>
          <a:endParaRPr lang="en-US"/>
        </a:p>
      </dgm:t>
    </dgm:pt>
    <dgm:pt modelId="{3A5A5AE8-04E5-465F-97C0-97B58C742070}" type="pres">
      <dgm:prSet presAssocID="{60C10C3D-88BC-43E0-B2D0-0A1D6C12DAE1}" presName="connectorText" presStyleLbl="sibTrans1D1" presStyleIdx="9" presStyleCnt="11"/>
      <dgm:spPr/>
      <dgm:t>
        <a:bodyPr/>
        <a:lstStyle/>
        <a:p>
          <a:endParaRPr lang="en-US"/>
        </a:p>
      </dgm:t>
    </dgm:pt>
    <dgm:pt modelId="{35F15077-D0E1-434C-9573-2C9EA517A4DD}" type="pres">
      <dgm:prSet presAssocID="{9DE06EE2-3D23-4EC4-83F2-F757D4ED93C8}" presName="node" presStyleLbl="node1" presStyleIdx="10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2F2497-293E-4642-B0F8-AEC0C4BE9492}" type="pres">
      <dgm:prSet presAssocID="{B93031F7-F2F5-4709-BE02-2EB904193C7D}" presName="sibTrans" presStyleLbl="sibTrans1D1" presStyleIdx="10" presStyleCnt="11"/>
      <dgm:spPr/>
      <dgm:t>
        <a:bodyPr/>
        <a:lstStyle/>
        <a:p>
          <a:endParaRPr lang="en-US"/>
        </a:p>
      </dgm:t>
    </dgm:pt>
    <dgm:pt modelId="{C523B754-5AAB-424E-BC27-C191A4EB1A94}" type="pres">
      <dgm:prSet presAssocID="{B93031F7-F2F5-4709-BE02-2EB904193C7D}" presName="connectorText" presStyleLbl="sibTrans1D1" presStyleIdx="10" presStyleCnt="11"/>
      <dgm:spPr/>
      <dgm:t>
        <a:bodyPr/>
        <a:lstStyle/>
        <a:p>
          <a:endParaRPr lang="en-US"/>
        </a:p>
      </dgm:t>
    </dgm:pt>
    <dgm:pt modelId="{7D6AB825-CB6E-4649-B92B-51E1D000BC8A}" type="pres">
      <dgm:prSet presAssocID="{CDAE9838-1B4A-4EC6-9EC3-2F9C352189DB}" presName="node" presStyleLbl="node1" presStyleIdx="11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DCC8FE4-221C-46A5-8879-2140B1D49F6C}" type="presOf" srcId="{18E45763-4880-4A0B-9EA6-00CBA2987597}" destId="{6A5E840F-37DE-4FAA-B77F-5AD536FD2BDD}" srcOrd="1" destOrd="0" presId="urn:microsoft.com/office/officeart/2016/7/layout/RepeatingBendingProcessNew"/>
    <dgm:cxn modelId="{75922247-F4FF-44D5-B996-8AE4F27911AC}" type="presOf" srcId="{F33A5DFC-9F28-4B57-99E5-CADABCC4C1E9}" destId="{9CD8407C-83C2-433C-8562-04E16E279A11}" srcOrd="0" destOrd="0" presId="urn:microsoft.com/office/officeart/2016/7/layout/RepeatingBendingProcessNew"/>
    <dgm:cxn modelId="{1278B73A-F8B1-444B-B1DE-7C30C13C32CC}" type="presOf" srcId="{456219D3-25CF-498D-B04F-E8A896B20A70}" destId="{D4951DAE-D329-435D-BF28-F7A194BE28AC}" srcOrd="1" destOrd="0" presId="urn:microsoft.com/office/officeart/2016/7/layout/RepeatingBendingProcessNew"/>
    <dgm:cxn modelId="{50679A4B-E844-40D9-8092-C7324951BF94}" srcId="{5093EDFF-BDCA-43C0-9FD7-08840FAEF690}" destId="{EC5A46B7-1AD3-40A8-A709-2CE5B4D8787D}" srcOrd="1" destOrd="0" parTransId="{39BD78DB-B9B5-49DE-B65B-2DC999963840}" sibTransId="{36B16005-DACE-40E2-AF55-1EC590FBF397}"/>
    <dgm:cxn modelId="{772591F4-B1B1-4EFF-B8BA-A2C45D921884}" srcId="{5093EDFF-BDCA-43C0-9FD7-08840FAEF690}" destId="{836740E6-8107-424E-84A8-435572DCB343}" srcOrd="6" destOrd="0" parTransId="{4324C1AC-E2F3-4C03-954A-F1F9C7EF9D8C}" sibTransId="{CA7A092E-874C-4BFA-A94D-6B22ABEFE04D}"/>
    <dgm:cxn modelId="{71440A4E-73CD-457D-8BBF-67CA75D0C96E}" srcId="{5093EDFF-BDCA-43C0-9FD7-08840FAEF690}" destId="{6CF17B57-726C-4BD7-9123-FB50496618F3}" srcOrd="8" destOrd="0" parTransId="{F22B0DD9-1001-4868-B22A-9603CE1FF189}" sibTransId="{1769E8E4-C22E-4A22-B8E5-B8C3A1848610}"/>
    <dgm:cxn modelId="{CBFB04E6-B06C-46F9-A291-ACDA3CB62C84}" type="presOf" srcId="{B93031F7-F2F5-4709-BE02-2EB904193C7D}" destId="{C523B754-5AAB-424E-BC27-C191A4EB1A94}" srcOrd="1" destOrd="0" presId="urn:microsoft.com/office/officeart/2016/7/layout/RepeatingBendingProcessNew"/>
    <dgm:cxn modelId="{16BDF0E1-4C7A-4AB9-8271-FD02049820A2}" srcId="{5093EDFF-BDCA-43C0-9FD7-08840FAEF690}" destId="{EDD87799-C00E-413B-B9CE-4F7CBAABA57C}" srcOrd="2" destOrd="0" parTransId="{E5EC97AD-45BE-428C-B7ED-33677311321F}" sibTransId="{18E45763-4880-4A0B-9EA6-00CBA2987597}"/>
    <dgm:cxn modelId="{4053115E-1511-469A-BC19-22AC556B0516}" srcId="{5093EDFF-BDCA-43C0-9FD7-08840FAEF690}" destId="{F33A5DFC-9F28-4B57-99E5-CADABCC4C1E9}" srcOrd="0" destOrd="0" parTransId="{FF010878-0D52-41DD-9D6D-89745A801EDF}" sibTransId="{53A4EC1E-57A4-4773-9A48-00B08E3682C3}"/>
    <dgm:cxn modelId="{A0E9BF85-20F8-4A5C-9FB3-F855F8D3F5A8}" type="presOf" srcId="{1769E8E4-C22E-4A22-B8E5-B8C3A1848610}" destId="{E19078D7-DCE5-4EAB-ABD5-B2127BC80E33}" srcOrd="1" destOrd="0" presId="urn:microsoft.com/office/officeart/2016/7/layout/RepeatingBendingProcessNew"/>
    <dgm:cxn modelId="{7698A21C-429F-4D65-86DA-7CE0ED80961B}" srcId="{5093EDFF-BDCA-43C0-9FD7-08840FAEF690}" destId="{F6938086-1C3F-42C9-90A8-D0F1D7F27E06}" srcOrd="3" destOrd="0" parTransId="{A5AD6622-0EFD-42F1-A7F0-3596BB0579A4}" sibTransId="{13CB0F47-63CF-498D-9BDC-D0C7AF0C3698}"/>
    <dgm:cxn modelId="{3EC99614-699F-433B-9C5C-7519A6EBAE64}" type="presOf" srcId="{6CF17B57-726C-4BD7-9123-FB50496618F3}" destId="{FA27E3E7-0B44-4379-9D97-67DABEB0707B}" srcOrd="0" destOrd="0" presId="urn:microsoft.com/office/officeart/2016/7/layout/RepeatingBendingProcessNew"/>
    <dgm:cxn modelId="{434C719A-9E82-4243-AB94-23CCAAA213F6}" type="presOf" srcId="{24617A3A-95CC-4E1F-8EA4-7BD6274EC99F}" destId="{A9484DF9-6FDE-4152-9309-98313D323105}" srcOrd="0" destOrd="0" presId="urn:microsoft.com/office/officeart/2016/7/layout/RepeatingBendingProcessNew"/>
    <dgm:cxn modelId="{08C5486F-DF8D-4972-A245-C79F49E5B273}" type="presOf" srcId="{456219D3-25CF-498D-B04F-E8A896B20A70}" destId="{90C81C00-102C-47F4-A671-D43172AF7972}" srcOrd="0" destOrd="0" presId="urn:microsoft.com/office/officeart/2016/7/layout/RepeatingBendingProcessNew"/>
    <dgm:cxn modelId="{1D2F1DEA-7F24-44DD-B1EC-AE4BBCFFF44E}" srcId="{5093EDFF-BDCA-43C0-9FD7-08840FAEF690}" destId="{34E3A55D-1E27-483A-B20D-73762BB2D877}" srcOrd="4" destOrd="0" parTransId="{13082E17-1959-4233-AB86-C17E5A1DD104}" sibTransId="{C57387EE-BDE1-4A54-9875-6522600B724B}"/>
    <dgm:cxn modelId="{9159FCA6-AEB7-4902-94A3-099CE985476B}" type="presOf" srcId="{EDD87799-C00E-413B-B9CE-4F7CBAABA57C}" destId="{A3E80580-2B0B-401A-8126-92A112D4C025}" srcOrd="0" destOrd="0" presId="urn:microsoft.com/office/officeart/2016/7/layout/RepeatingBendingProcessNew"/>
    <dgm:cxn modelId="{3401F1CA-5684-46CC-A3CA-0A604AC970D7}" type="presOf" srcId="{13CB0F47-63CF-498D-9BDC-D0C7AF0C3698}" destId="{046C51D5-9DAC-4868-8DD0-56AADA424FEB}" srcOrd="1" destOrd="0" presId="urn:microsoft.com/office/officeart/2016/7/layout/RepeatingBendingProcessNew"/>
    <dgm:cxn modelId="{2563E2F8-6470-40EE-AEBB-08C45AEAB8B2}" type="presOf" srcId="{B93031F7-F2F5-4709-BE02-2EB904193C7D}" destId="{A72F2497-293E-4642-B0F8-AEC0C4BE9492}" srcOrd="0" destOrd="0" presId="urn:microsoft.com/office/officeart/2016/7/layout/RepeatingBendingProcessNew"/>
    <dgm:cxn modelId="{F63418A5-E148-4886-AF32-4AC15C82DC9C}" type="presOf" srcId="{3997D90E-9E6B-45A8-833A-9808539C1D88}" destId="{CD0BD62E-CB53-42BB-863C-8D6030A5F1E5}" srcOrd="0" destOrd="0" presId="urn:microsoft.com/office/officeart/2016/7/layout/RepeatingBendingProcessNew"/>
    <dgm:cxn modelId="{E44A6931-5D7A-4584-9461-B0211C844EF9}" type="presOf" srcId="{EC5A46B7-1AD3-40A8-A709-2CE5B4D8787D}" destId="{FB986E7A-DD51-4FAC-B9D9-7BF7BB504975}" srcOrd="0" destOrd="0" presId="urn:microsoft.com/office/officeart/2016/7/layout/RepeatingBendingProcessNew"/>
    <dgm:cxn modelId="{31D4F3C8-4185-4854-960E-1C1D563A4B38}" type="presOf" srcId="{CA7A092E-874C-4BFA-A94D-6B22ABEFE04D}" destId="{DE07A7EE-5B73-4564-8515-3886B6FC50EF}" srcOrd="0" destOrd="0" presId="urn:microsoft.com/office/officeart/2016/7/layout/RepeatingBendingProcessNew"/>
    <dgm:cxn modelId="{EC9C2A75-5479-43F9-95D0-EDE859BFE669}" type="presOf" srcId="{60C10C3D-88BC-43E0-B2D0-0A1D6C12DAE1}" destId="{42A12986-3108-4639-A4C2-C003F2E4AC5A}" srcOrd="0" destOrd="0" presId="urn:microsoft.com/office/officeart/2016/7/layout/RepeatingBendingProcessNew"/>
    <dgm:cxn modelId="{E09A1809-5629-4A65-9455-0ED4277203A6}" type="presOf" srcId="{D4EDC5FF-EAE7-4D33-AB8D-3523CA1D8C3A}" destId="{AA6C29AE-1FD2-4B2D-B91C-494A74496814}" srcOrd="0" destOrd="0" presId="urn:microsoft.com/office/officeart/2016/7/layout/RepeatingBendingProcessNew"/>
    <dgm:cxn modelId="{ABCC2D2A-52F2-4D31-B51A-D652CAD4F2F1}" type="presOf" srcId="{1769E8E4-C22E-4A22-B8E5-B8C3A1848610}" destId="{B3FD1995-647B-4407-B0BF-347707C4DAAC}" srcOrd="0" destOrd="0" presId="urn:microsoft.com/office/officeart/2016/7/layout/RepeatingBendingProcessNew"/>
    <dgm:cxn modelId="{93FEEB9A-6812-4F67-8A4A-C3ED330933C4}" type="presOf" srcId="{9DE06EE2-3D23-4EC4-83F2-F757D4ED93C8}" destId="{35F15077-D0E1-434C-9573-2C9EA517A4DD}" srcOrd="0" destOrd="0" presId="urn:microsoft.com/office/officeart/2016/7/layout/RepeatingBendingProcessNew"/>
    <dgm:cxn modelId="{F40C4DEC-3002-4462-9C3B-6155C17D6D53}" type="presOf" srcId="{13CB0F47-63CF-498D-9BDC-D0C7AF0C3698}" destId="{CB579B6B-703D-4ABD-AE9F-C99DFD1E4BAC}" srcOrd="0" destOrd="0" presId="urn:microsoft.com/office/officeart/2016/7/layout/RepeatingBendingProcessNew"/>
    <dgm:cxn modelId="{089609CE-8E61-4824-AEBB-99F56FD119CC}" srcId="{5093EDFF-BDCA-43C0-9FD7-08840FAEF690}" destId="{9DE06EE2-3D23-4EC4-83F2-F757D4ED93C8}" srcOrd="10" destOrd="0" parTransId="{E64FD5B2-1B68-4E3C-AE39-CFCC55600A8E}" sibTransId="{B93031F7-F2F5-4709-BE02-2EB904193C7D}"/>
    <dgm:cxn modelId="{5F4EBB8E-2B3C-479C-9E4B-66E492610BB7}" srcId="{5093EDFF-BDCA-43C0-9FD7-08840FAEF690}" destId="{E1BCD371-69A0-4816-BE2B-BF09AB2BF06E}" srcOrd="9" destOrd="0" parTransId="{52AA8D79-AD69-4508-962A-5E576A4412DE}" sibTransId="{60C10C3D-88BC-43E0-B2D0-0A1D6C12DAE1}"/>
    <dgm:cxn modelId="{938A10CF-45C2-45A4-87D5-937A0F6F7E87}" type="presOf" srcId="{34E3A55D-1E27-483A-B20D-73762BB2D877}" destId="{A67A6472-61BA-435E-8551-9471121226D3}" srcOrd="0" destOrd="0" presId="urn:microsoft.com/office/officeart/2016/7/layout/RepeatingBendingProcessNew"/>
    <dgm:cxn modelId="{A8F6C693-C39D-487F-B89A-7DB5CB41DAE6}" type="presOf" srcId="{18E45763-4880-4A0B-9EA6-00CBA2987597}" destId="{A95D36D0-7D4E-4B28-A579-164F360A6A58}" srcOrd="0" destOrd="0" presId="urn:microsoft.com/office/officeart/2016/7/layout/RepeatingBendingProcessNew"/>
    <dgm:cxn modelId="{A47D3123-4DDC-4F3E-8F24-EB22820D51BD}" type="presOf" srcId="{53A4EC1E-57A4-4773-9A48-00B08E3682C3}" destId="{C18D7D6E-19FB-4FE5-B540-851FEE2B04E5}" srcOrd="0" destOrd="0" presId="urn:microsoft.com/office/officeart/2016/7/layout/RepeatingBendingProcessNew"/>
    <dgm:cxn modelId="{B12E6DC5-035C-458C-B29A-B1B42CECD313}" srcId="{5093EDFF-BDCA-43C0-9FD7-08840FAEF690}" destId="{D4EDC5FF-EAE7-4D33-AB8D-3523CA1D8C3A}" srcOrd="5" destOrd="0" parTransId="{851C03E5-FADE-494C-B321-46087DE47D46}" sibTransId="{24617A3A-95CC-4E1F-8EA4-7BD6274EC99F}"/>
    <dgm:cxn modelId="{F04CAA98-E3CD-49A8-8463-C8E9482BA19D}" type="presOf" srcId="{53A4EC1E-57A4-4773-9A48-00B08E3682C3}" destId="{C2B249F1-708C-4D43-A7C7-F98213B840F8}" srcOrd="1" destOrd="0" presId="urn:microsoft.com/office/officeart/2016/7/layout/RepeatingBendingProcessNew"/>
    <dgm:cxn modelId="{2F73EAB7-B6BD-4036-8C95-E95FF2B5DC17}" type="presOf" srcId="{60C10C3D-88BC-43E0-B2D0-0A1D6C12DAE1}" destId="{3A5A5AE8-04E5-465F-97C0-97B58C742070}" srcOrd="1" destOrd="0" presId="urn:microsoft.com/office/officeart/2016/7/layout/RepeatingBendingProcessNew"/>
    <dgm:cxn modelId="{8EDB8693-89ED-4986-B78F-C7A17316D5E1}" srcId="{5093EDFF-BDCA-43C0-9FD7-08840FAEF690}" destId="{CDAE9838-1B4A-4EC6-9EC3-2F9C352189DB}" srcOrd="11" destOrd="0" parTransId="{5E4C8BFA-CBB8-4A78-9BD7-20F5D5C0D7CA}" sibTransId="{07B8A73E-8760-4043-9C86-CE72650535CA}"/>
    <dgm:cxn modelId="{D1FC6CD6-C052-4EFF-B598-E7FAE5F1DFA4}" type="presOf" srcId="{C57387EE-BDE1-4A54-9875-6522600B724B}" destId="{311AA9EE-D972-4F7D-B11A-A906D502D473}" srcOrd="1" destOrd="0" presId="urn:microsoft.com/office/officeart/2016/7/layout/RepeatingBendingProcessNew"/>
    <dgm:cxn modelId="{060872B6-244F-49F5-B1C4-B951213BCE3B}" type="presOf" srcId="{5093EDFF-BDCA-43C0-9FD7-08840FAEF690}" destId="{50AA0B4D-0EAF-4010-8E0B-214F8CCFE208}" srcOrd="0" destOrd="0" presId="urn:microsoft.com/office/officeart/2016/7/layout/RepeatingBendingProcessNew"/>
    <dgm:cxn modelId="{826B7100-DF2C-42E3-8FD1-285259FAA4C8}" type="presOf" srcId="{24617A3A-95CC-4E1F-8EA4-7BD6274EC99F}" destId="{F599F925-E841-409E-AF50-02AD655F5DB6}" srcOrd="1" destOrd="0" presId="urn:microsoft.com/office/officeart/2016/7/layout/RepeatingBendingProcessNew"/>
    <dgm:cxn modelId="{083BDE4D-87CC-4326-BA84-78F13F59CCE9}" type="presOf" srcId="{E1BCD371-69A0-4816-BE2B-BF09AB2BF06E}" destId="{7A411BED-0AD0-48DE-8EF0-D3962CA8F59F}" srcOrd="0" destOrd="0" presId="urn:microsoft.com/office/officeart/2016/7/layout/RepeatingBendingProcessNew"/>
    <dgm:cxn modelId="{545907F5-D54E-4C75-B428-6A98FF062490}" type="presOf" srcId="{CA7A092E-874C-4BFA-A94D-6B22ABEFE04D}" destId="{93E1ABD9-FF9D-4875-ADDB-CE35DD3A167D}" srcOrd="1" destOrd="0" presId="urn:microsoft.com/office/officeart/2016/7/layout/RepeatingBendingProcessNew"/>
    <dgm:cxn modelId="{0670F5BD-4922-4493-A772-A1A3C19CB821}" type="presOf" srcId="{F6938086-1C3F-42C9-90A8-D0F1D7F27E06}" destId="{209817BD-A7B0-4789-861B-3A22CDD33E32}" srcOrd="0" destOrd="0" presId="urn:microsoft.com/office/officeart/2016/7/layout/RepeatingBendingProcessNew"/>
    <dgm:cxn modelId="{F13E0E77-443E-4A48-A46D-BADD359CF571}" type="presOf" srcId="{836740E6-8107-424E-84A8-435572DCB343}" destId="{8D6502FE-3E06-499F-8D5B-CD3A9E9A4702}" srcOrd="0" destOrd="0" presId="urn:microsoft.com/office/officeart/2016/7/layout/RepeatingBendingProcessNew"/>
    <dgm:cxn modelId="{FF16C2EC-CD3C-4EFC-BD96-BCAF10A60FD0}" type="presOf" srcId="{36B16005-DACE-40E2-AF55-1EC590FBF397}" destId="{C1C9ACE7-F670-432A-8580-1B2377C55434}" srcOrd="1" destOrd="0" presId="urn:microsoft.com/office/officeart/2016/7/layout/RepeatingBendingProcessNew"/>
    <dgm:cxn modelId="{CB262748-7AA2-4BDA-B525-D1A72AB3DD90}" type="presOf" srcId="{CDAE9838-1B4A-4EC6-9EC3-2F9C352189DB}" destId="{7D6AB825-CB6E-4649-B92B-51E1D000BC8A}" srcOrd="0" destOrd="0" presId="urn:microsoft.com/office/officeart/2016/7/layout/RepeatingBendingProcessNew"/>
    <dgm:cxn modelId="{81AF4264-21A7-49B3-973D-B1739AEB03F0}" type="presOf" srcId="{36B16005-DACE-40E2-AF55-1EC590FBF397}" destId="{06771FE6-0AB8-425B-ABCF-68C794372835}" srcOrd="0" destOrd="0" presId="urn:microsoft.com/office/officeart/2016/7/layout/RepeatingBendingProcessNew"/>
    <dgm:cxn modelId="{1B0B24FD-0B0D-4A2B-B34A-EA51B4EB53DC}" srcId="{5093EDFF-BDCA-43C0-9FD7-08840FAEF690}" destId="{3997D90E-9E6B-45A8-833A-9808539C1D88}" srcOrd="7" destOrd="0" parTransId="{FFF50EE5-7D2A-42E2-8D89-BAFC25C22425}" sibTransId="{456219D3-25CF-498D-B04F-E8A896B20A70}"/>
    <dgm:cxn modelId="{A6904AB3-4F89-4220-8F3E-97898943ABB4}" type="presOf" srcId="{C57387EE-BDE1-4A54-9875-6522600B724B}" destId="{34AB9E98-C14B-40D5-98AD-938513CC8E23}" srcOrd="0" destOrd="0" presId="urn:microsoft.com/office/officeart/2016/7/layout/RepeatingBendingProcessNew"/>
    <dgm:cxn modelId="{8B829594-98D5-4A21-9F66-63B133AB4667}" type="presParOf" srcId="{50AA0B4D-0EAF-4010-8E0B-214F8CCFE208}" destId="{9CD8407C-83C2-433C-8562-04E16E279A11}" srcOrd="0" destOrd="0" presId="urn:microsoft.com/office/officeart/2016/7/layout/RepeatingBendingProcessNew"/>
    <dgm:cxn modelId="{2282A383-7785-4EDB-9189-0F84F3CC92A9}" type="presParOf" srcId="{50AA0B4D-0EAF-4010-8E0B-214F8CCFE208}" destId="{C18D7D6E-19FB-4FE5-B540-851FEE2B04E5}" srcOrd="1" destOrd="0" presId="urn:microsoft.com/office/officeart/2016/7/layout/RepeatingBendingProcessNew"/>
    <dgm:cxn modelId="{EF8FBD1D-B912-4342-B680-9E40F089E0AF}" type="presParOf" srcId="{C18D7D6E-19FB-4FE5-B540-851FEE2B04E5}" destId="{C2B249F1-708C-4D43-A7C7-F98213B840F8}" srcOrd="0" destOrd="0" presId="urn:microsoft.com/office/officeart/2016/7/layout/RepeatingBendingProcessNew"/>
    <dgm:cxn modelId="{D5C10420-0F40-4D42-AC48-9F0987E95733}" type="presParOf" srcId="{50AA0B4D-0EAF-4010-8E0B-214F8CCFE208}" destId="{FB986E7A-DD51-4FAC-B9D9-7BF7BB504975}" srcOrd="2" destOrd="0" presId="urn:microsoft.com/office/officeart/2016/7/layout/RepeatingBendingProcessNew"/>
    <dgm:cxn modelId="{FF50699B-D3AF-4B2A-BB62-DFAD21438B84}" type="presParOf" srcId="{50AA0B4D-0EAF-4010-8E0B-214F8CCFE208}" destId="{06771FE6-0AB8-425B-ABCF-68C794372835}" srcOrd="3" destOrd="0" presId="urn:microsoft.com/office/officeart/2016/7/layout/RepeatingBendingProcessNew"/>
    <dgm:cxn modelId="{EEAE9444-7D4A-4119-9748-19190BD60587}" type="presParOf" srcId="{06771FE6-0AB8-425B-ABCF-68C794372835}" destId="{C1C9ACE7-F670-432A-8580-1B2377C55434}" srcOrd="0" destOrd="0" presId="urn:microsoft.com/office/officeart/2016/7/layout/RepeatingBendingProcessNew"/>
    <dgm:cxn modelId="{B566DD56-34BB-4D44-8FB0-AF0175A5A740}" type="presParOf" srcId="{50AA0B4D-0EAF-4010-8E0B-214F8CCFE208}" destId="{A3E80580-2B0B-401A-8126-92A112D4C025}" srcOrd="4" destOrd="0" presId="urn:microsoft.com/office/officeart/2016/7/layout/RepeatingBendingProcessNew"/>
    <dgm:cxn modelId="{4907A9ED-6ADA-4567-B439-5CB6A324A845}" type="presParOf" srcId="{50AA0B4D-0EAF-4010-8E0B-214F8CCFE208}" destId="{A95D36D0-7D4E-4B28-A579-164F360A6A58}" srcOrd="5" destOrd="0" presId="urn:microsoft.com/office/officeart/2016/7/layout/RepeatingBendingProcessNew"/>
    <dgm:cxn modelId="{3F643BB9-F7B4-4861-93A0-B5813FFEF465}" type="presParOf" srcId="{A95D36D0-7D4E-4B28-A579-164F360A6A58}" destId="{6A5E840F-37DE-4FAA-B77F-5AD536FD2BDD}" srcOrd="0" destOrd="0" presId="urn:microsoft.com/office/officeart/2016/7/layout/RepeatingBendingProcessNew"/>
    <dgm:cxn modelId="{D378A096-E17F-4545-8DFF-C6B0760E6168}" type="presParOf" srcId="{50AA0B4D-0EAF-4010-8E0B-214F8CCFE208}" destId="{209817BD-A7B0-4789-861B-3A22CDD33E32}" srcOrd="6" destOrd="0" presId="urn:microsoft.com/office/officeart/2016/7/layout/RepeatingBendingProcessNew"/>
    <dgm:cxn modelId="{3881FE1A-DBF8-4CF3-9297-C3D752CEBF55}" type="presParOf" srcId="{50AA0B4D-0EAF-4010-8E0B-214F8CCFE208}" destId="{CB579B6B-703D-4ABD-AE9F-C99DFD1E4BAC}" srcOrd="7" destOrd="0" presId="urn:microsoft.com/office/officeart/2016/7/layout/RepeatingBendingProcessNew"/>
    <dgm:cxn modelId="{DE683307-9E44-4DD9-B271-DF4F763E66C6}" type="presParOf" srcId="{CB579B6B-703D-4ABD-AE9F-C99DFD1E4BAC}" destId="{046C51D5-9DAC-4868-8DD0-56AADA424FEB}" srcOrd="0" destOrd="0" presId="urn:microsoft.com/office/officeart/2016/7/layout/RepeatingBendingProcessNew"/>
    <dgm:cxn modelId="{DD3A5D48-83F7-4196-8929-09798B6E7D17}" type="presParOf" srcId="{50AA0B4D-0EAF-4010-8E0B-214F8CCFE208}" destId="{A67A6472-61BA-435E-8551-9471121226D3}" srcOrd="8" destOrd="0" presId="urn:microsoft.com/office/officeart/2016/7/layout/RepeatingBendingProcessNew"/>
    <dgm:cxn modelId="{08623BF3-6A54-41BE-8E9A-2815E7E1E616}" type="presParOf" srcId="{50AA0B4D-0EAF-4010-8E0B-214F8CCFE208}" destId="{34AB9E98-C14B-40D5-98AD-938513CC8E23}" srcOrd="9" destOrd="0" presId="urn:microsoft.com/office/officeart/2016/7/layout/RepeatingBendingProcessNew"/>
    <dgm:cxn modelId="{9B16DB02-6057-40B6-B1B6-372B799010FA}" type="presParOf" srcId="{34AB9E98-C14B-40D5-98AD-938513CC8E23}" destId="{311AA9EE-D972-4F7D-B11A-A906D502D473}" srcOrd="0" destOrd="0" presId="urn:microsoft.com/office/officeart/2016/7/layout/RepeatingBendingProcessNew"/>
    <dgm:cxn modelId="{09E95DD7-FB35-4F26-A844-C61D7CF0C211}" type="presParOf" srcId="{50AA0B4D-0EAF-4010-8E0B-214F8CCFE208}" destId="{AA6C29AE-1FD2-4B2D-B91C-494A74496814}" srcOrd="10" destOrd="0" presId="urn:microsoft.com/office/officeart/2016/7/layout/RepeatingBendingProcessNew"/>
    <dgm:cxn modelId="{56A59AF3-AC6B-4790-A0DB-8704DC691820}" type="presParOf" srcId="{50AA0B4D-0EAF-4010-8E0B-214F8CCFE208}" destId="{A9484DF9-6FDE-4152-9309-98313D323105}" srcOrd="11" destOrd="0" presId="urn:microsoft.com/office/officeart/2016/7/layout/RepeatingBendingProcessNew"/>
    <dgm:cxn modelId="{7B30252C-132A-4D14-8023-2F5BAD134B2B}" type="presParOf" srcId="{A9484DF9-6FDE-4152-9309-98313D323105}" destId="{F599F925-E841-409E-AF50-02AD655F5DB6}" srcOrd="0" destOrd="0" presId="urn:microsoft.com/office/officeart/2016/7/layout/RepeatingBendingProcessNew"/>
    <dgm:cxn modelId="{24B08492-624D-4E37-B5EF-6B5CCE6D7881}" type="presParOf" srcId="{50AA0B4D-0EAF-4010-8E0B-214F8CCFE208}" destId="{8D6502FE-3E06-499F-8D5B-CD3A9E9A4702}" srcOrd="12" destOrd="0" presId="urn:microsoft.com/office/officeart/2016/7/layout/RepeatingBendingProcessNew"/>
    <dgm:cxn modelId="{7881204A-9303-4BE2-ACFE-9C5690D0A2B3}" type="presParOf" srcId="{50AA0B4D-0EAF-4010-8E0B-214F8CCFE208}" destId="{DE07A7EE-5B73-4564-8515-3886B6FC50EF}" srcOrd="13" destOrd="0" presId="urn:microsoft.com/office/officeart/2016/7/layout/RepeatingBendingProcessNew"/>
    <dgm:cxn modelId="{44044E95-37B2-4756-B804-612F923C08FE}" type="presParOf" srcId="{DE07A7EE-5B73-4564-8515-3886B6FC50EF}" destId="{93E1ABD9-FF9D-4875-ADDB-CE35DD3A167D}" srcOrd="0" destOrd="0" presId="urn:microsoft.com/office/officeart/2016/7/layout/RepeatingBendingProcessNew"/>
    <dgm:cxn modelId="{B75187EF-EA5B-4D90-9930-CC23715C9DC1}" type="presParOf" srcId="{50AA0B4D-0EAF-4010-8E0B-214F8CCFE208}" destId="{CD0BD62E-CB53-42BB-863C-8D6030A5F1E5}" srcOrd="14" destOrd="0" presId="urn:microsoft.com/office/officeart/2016/7/layout/RepeatingBendingProcessNew"/>
    <dgm:cxn modelId="{9B612367-862F-4F0D-90CA-5791AD8975DE}" type="presParOf" srcId="{50AA0B4D-0EAF-4010-8E0B-214F8CCFE208}" destId="{90C81C00-102C-47F4-A671-D43172AF7972}" srcOrd="15" destOrd="0" presId="urn:microsoft.com/office/officeart/2016/7/layout/RepeatingBendingProcessNew"/>
    <dgm:cxn modelId="{A9ADA228-D74B-4457-BB68-C837A93D96D3}" type="presParOf" srcId="{90C81C00-102C-47F4-A671-D43172AF7972}" destId="{D4951DAE-D329-435D-BF28-F7A194BE28AC}" srcOrd="0" destOrd="0" presId="urn:microsoft.com/office/officeart/2016/7/layout/RepeatingBendingProcessNew"/>
    <dgm:cxn modelId="{73F4555D-C8DA-41C9-BC89-CFD3BFCB83A3}" type="presParOf" srcId="{50AA0B4D-0EAF-4010-8E0B-214F8CCFE208}" destId="{FA27E3E7-0B44-4379-9D97-67DABEB0707B}" srcOrd="16" destOrd="0" presId="urn:microsoft.com/office/officeart/2016/7/layout/RepeatingBendingProcessNew"/>
    <dgm:cxn modelId="{8A66AFB0-84F1-4A4B-AAF4-1EEB87E83418}" type="presParOf" srcId="{50AA0B4D-0EAF-4010-8E0B-214F8CCFE208}" destId="{B3FD1995-647B-4407-B0BF-347707C4DAAC}" srcOrd="17" destOrd="0" presId="urn:microsoft.com/office/officeart/2016/7/layout/RepeatingBendingProcessNew"/>
    <dgm:cxn modelId="{C5CD4666-4B52-4262-9ACE-43866ED94937}" type="presParOf" srcId="{B3FD1995-647B-4407-B0BF-347707C4DAAC}" destId="{E19078D7-DCE5-4EAB-ABD5-B2127BC80E33}" srcOrd="0" destOrd="0" presId="urn:microsoft.com/office/officeart/2016/7/layout/RepeatingBendingProcessNew"/>
    <dgm:cxn modelId="{ABC1A626-0F90-4690-ACBA-64011D6F36D3}" type="presParOf" srcId="{50AA0B4D-0EAF-4010-8E0B-214F8CCFE208}" destId="{7A411BED-0AD0-48DE-8EF0-D3962CA8F59F}" srcOrd="18" destOrd="0" presId="urn:microsoft.com/office/officeart/2016/7/layout/RepeatingBendingProcessNew"/>
    <dgm:cxn modelId="{FE15B030-32E5-4624-BF8B-48C8419D6FA8}" type="presParOf" srcId="{50AA0B4D-0EAF-4010-8E0B-214F8CCFE208}" destId="{42A12986-3108-4639-A4C2-C003F2E4AC5A}" srcOrd="19" destOrd="0" presId="urn:microsoft.com/office/officeart/2016/7/layout/RepeatingBendingProcessNew"/>
    <dgm:cxn modelId="{8F3AA794-3A27-4E10-9C40-7257AC207E4E}" type="presParOf" srcId="{42A12986-3108-4639-A4C2-C003F2E4AC5A}" destId="{3A5A5AE8-04E5-465F-97C0-97B58C742070}" srcOrd="0" destOrd="0" presId="urn:microsoft.com/office/officeart/2016/7/layout/RepeatingBendingProcessNew"/>
    <dgm:cxn modelId="{85931927-30C8-4AEA-A8B1-86487A0D5E66}" type="presParOf" srcId="{50AA0B4D-0EAF-4010-8E0B-214F8CCFE208}" destId="{35F15077-D0E1-434C-9573-2C9EA517A4DD}" srcOrd="20" destOrd="0" presId="urn:microsoft.com/office/officeart/2016/7/layout/RepeatingBendingProcessNew"/>
    <dgm:cxn modelId="{5740492F-30F3-448A-888A-23F4C0C2F744}" type="presParOf" srcId="{50AA0B4D-0EAF-4010-8E0B-214F8CCFE208}" destId="{A72F2497-293E-4642-B0F8-AEC0C4BE9492}" srcOrd="21" destOrd="0" presId="urn:microsoft.com/office/officeart/2016/7/layout/RepeatingBendingProcessNew"/>
    <dgm:cxn modelId="{9E96E63F-FB5E-4508-83CD-9D83B6447696}" type="presParOf" srcId="{A72F2497-293E-4642-B0F8-AEC0C4BE9492}" destId="{C523B754-5AAB-424E-BC27-C191A4EB1A94}" srcOrd="0" destOrd="0" presId="urn:microsoft.com/office/officeart/2016/7/layout/RepeatingBendingProcessNew"/>
    <dgm:cxn modelId="{FBE110C4-3B71-4F6C-84B0-9CBF6E8DB91B}" type="presParOf" srcId="{50AA0B4D-0EAF-4010-8E0B-214F8CCFE208}" destId="{7D6AB825-CB6E-4649-B92B-51E1D000BC8A}" srcOrd="22" destOrd="0" presId="urn:microsoft.com/office/officeart/2016/7/layout/RepeatingBendingProcessNew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9A8302-BFD9-4C73-A75B-D570211780C4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23650B-420B-42D9-A764-287D307C0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4023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23650B-420B-42D9-A764-287D307C046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8334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23650B-420B-42D9-A764-287D307C046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06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C26D9-305E-4850-8711-C224A1AFB6F2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15209-4BE2-435C-A8B2-0E22AE6F6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457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C26D9-305E-4850-8711-C224A1AFB6F2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15209-4BE2-435C-A8B2-0E22AE6F6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191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C26D9-305E-4850-8711-C224A1AFB6F2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15209-4BE2-435C-A8B2-0E22AE6F6D3F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151527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C26D9-305E-4850-8711-C224A1AFB6F2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15209-4BE2-435C-A8B2-0E22AE6F6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1982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C26D9-305E-4850-8711-C224A1AFB6F2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15209-4BE2-435C-A8B2-0E22AE6F6D3F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412267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C26D9-305E-4850-8711-C224A1AFB6F2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15209-4BE2-435C-A8B2-0E22AE6F6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59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C26D9-305E-4850-8711-C224A1AFB6F2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15209-4BE2-435C-A8B2-0E22AE6F6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5012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C26D9-305E-4850-8711-C224A1AFB6F2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15209-4BE2-435C-A8B2-0E22AE6F6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78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C26D9-305E-4850-8711-C224A1AFB6F2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15209-4BE2-435C-A8B2-0E22AE6F6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735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C26D9-305E-4850-8711-C224A1AFB6F2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15209-4BE2-435C-A8B2-0E22AE6F6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856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C26D9-305E-4850-8711-C224A1AFB6F2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15209-4BE2-435C-A8B2-0E22AE6F6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431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C26D9-305E-4850-8711-C224A1AFB6F2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15209-4BE2-435C-A8B2-0E22AE6F6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360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C26D9-305E-4850-8711-C224A1AFB6F2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15209-4BE2-435C-A8B2-0E22AE6F6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16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C26D9-305E-4850-8711-C224A1AFB6F2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15209-4BE2-435C-A8B2-0E22AE6F6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481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C26D9-305E-4850-8711-C224A1AFB6F2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15209-4BE2-435C-A8B2-0E22AE6F6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214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C26D9-305E-4850-8711-C224A1AFB6F2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15209-4BE2-435C-A8B2-0E22AE6F6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255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DC26D9-305E-4850-8711-C224A1AFB6F2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3F15209-4BE2-435C-A8B2-0E22AE6F6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276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  <p:sldLayoutId id="2147483830" r:id="rId12"/>
    <p:sldLayoutId id="2147483831" r:id="rId13"/>
    <p:sldLayoutId id="2147483832" r:id="rId14"/>
    <p:sldLayoutId id="2147483833" r:id="rId15"/>
    <p:sldLayoutId id="214748383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6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9.jpeg"/><Relationship Id="rId7" Type="http://schemas.openxmlformats.org/officeDocument/2006/relationships/diagramColors" Target="../diagrams/colors3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74337" y="1265314"/>
            <a:ext cx="4299666" cy="3249131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GB" sz="4200" dirty="0" err="1"/>
              <a:t>Prevenirea</a:t>
            </a:r>
            <a:r>
              <a:rPr lang="en-GB" sz="4200" dirty="0"/>
              <a:t> </a:t>
            </a:r>
            <a:r>
              <a:rPr lang="en-GB" sz="4200" dirty="0" err="1"/>
              <a:t>abandonului</a:t>
            </a:r>
            <a:r>
              <a:rPr lang="en-GB" sz="4200" dirty="0"/>
              <a:t> </a:t>
            </a:r>
            <a:r>
              <a:rPr lang="ro-RO" sz="4200" dirty="0"/>
              <a:t>ș</a:t>
            </a:r>
            <a:r>
              <a:rPr lang="en-GB" sz="4200" dirty="0" err="1"/>
              <a:t>colar</a:t>
            </a:r>
            <a:r>
              <a:rPr lang="en-GB" sz="4200" dirty="0"/>
              <a:t> </a:t>
            </a:r>
            <a:r>
              <a:rPr lang="ro-RO" sz="4200" dirty="0"/>
              <a:t>în cadrul Școlii Gimnaziale Nr. 13</a:t>
            </a:r>
            <a:endParaRPr lang="en-US" sz="4200" dirty="0"/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xmlns="" id="{5A7802B6-FF37-40CF-A7E2-6F2A0D9A91E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>
            <a:off x="3174" y="1270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Imagine 3" descr="O imagine care conține simbol, Grafică, clipart, siglă&#10;&#10;Descriere generată automat">
            <a:extLst>
              <a:ext uri="{FF2B5EF4-FFF2-40B4-BE49-F238E27FC236}">
                <a16:creationId xmlns:a16="http://schemas.microsoft.com/office/drawing/2014/main" xmlns="" id="{7705E904-0744-5674-E9AE-7D3AEAE7B6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604" y="1550139"/>
            <a:ext cx="3765692" cy="3765692"/>
          </a:xfrm>
          <a:prstGeom prst="rect">
            <a:avLst/>
          </a:prstGeom>
        </p:spPr>
      </p:pic>
      <p:pic>
        <p:nvPicPr>
          <p:cNvPr id="1026" name="Picture 2" descr="Comunicat de presă – Programul național pentru Reducerea Abandonului Școlar (PNRAS)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615" b="36997"/>
          <a:stretch/>
        </p:blipFill>
        <p:spPr bwMode="auto">
          <a:xfrm>
            <a:off x="3173" y="-64008"/>
            <a:ext cx="12201690" cy="1487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99779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xmlns="" id="{8267EEE4-6354-4F1C-9484-951F0EB92F1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176" y="0"/>
            <a:ext cx="121856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9768" y="609600"/>
            <a:ext cx="5873202" cy="1320800"/>
          </a:xfrm>
        </p:spPr>
        <p:txBody>
          <a:bodyPr anchor="ctr">
            <a:normAutofit/>
          </a:bodyPr>
          <a:lstStyle/>
          <a:p>
            <a:r>
              <a:rPr lang="en-US" b="1" dirty="0" err="1"/>
              <a:t>Activit</a:t>
            </a:r>
            <a:r>
              <a:rPr lang="ro-RO" b="1" dirty="0" err="1"/>
              <a:t>ăț</a:t>
            </a:r>
            <a:r>
              <a:rPr lang="en-US" b="1" dirty="0" err="1"/>
              <a:t>i</a:t>
            </a:r>
            <a:r>
              <a:rPr lang="en-US" b="1" dirty="0"/>
              <a:t> de</a:t>
            </a:r>
            <a:r>
              <a:rPr lang="ro-RO" b="1" dirty="0"/>
              <a:t> compensare</a:t>
            </a:r>
            <a:endParaRPr lang="en-US" dirty="0"/>
          </a:p>
        </p:txBody>
      </p:sp>
      <p:sp>
        <p:nvSpPr>
          <p:cNvPr id="1033" name="Isosceles Triangle 1032">
            <a:extLst>
              <a:ext uri="{FF2B5EF4-FFF2-40B4-BE49-F238E27FC236}">
                <a16:creationId xmlns:a16="http://schemas.microsoft.com/office/drawing/2014/main" xmlns="" id="{0E5A83F9-E6B8-40BD-9C0D-9A6F1565074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rgbClr val="7F7C45">
              <a:alpha val="8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6590" y="1622707"/>
            <a:ext cx="5644599" cy="4145789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it-IT" sz="2200" dirty="0" err="1"/>
              <a:t>Cursuri</a:t>
            </a:r>
            <a:r>
              <a:rPr lang="it-IT" sz="2200" dirty="0"/>
              <a:t> de </a:t>
            </a:r>
            <a:r>
              <a:rPr lang="it-IT" sz="2200" dirty="0" err="1"/>
              <a:t>dezvoltare</a:t>
            </a:r>
            <a:r>
              <a:rPr lang="it-IT" sz="2200" dirty="0"/>
              <a:t> personal</a:t>
            </a:r>
            <a:r>
              <a:rPr lang="ro-RO" sz="2200" dirty="0"/>
              <a:t>ă</a:t>
            </a:r>
            <a:r>
              <a:rPr lang="it-IT" sz="2200" dirty="0"/>
              <a:t> </a:t>
            </a:r>
            <a:r>
              <a:rPr lang="ro-RO" sz="2200" dirty="0"/>
              <a:t>ș</a:t>
            </a:r>
            <a:r>
              <a:rPr lang="it-IT" sz="2200" dirty="0"/>
              <a:t>i </a:t>
            </a:r>
            <a:r>
              <a:rPr lang="it-IT" sz="2200" dirty="0" err="1"/>
              <a:t>profesional</a:t>
            </a:r>
            <a:r>
              <a:rPr lang="ro-RO" sz="2200" dirty="0"/>
              <a:t>ă</a:t>
            </a:r>
            <a:r>
              <a:rPr lang="it-IT" sz="2200" dirty="0"/>
              <a:t> </a:t>
            </a:r>
            <a:r>
              <a:rPr lang="it-IT" sz="2200" dirty="0" err="1"/>
              <a:t>pentru</a:t>
            </a:r>
            <a:r>
              <a:rPr lang="it-IT" sz="2200" dirty="0"/>
              <a:t> </a:t>
            </a:r>
            <a:r>
              <a:rPr lang="it-IT" sz="2200" dirty="0" err="1"/>
              <a:t>cadrele</a:t>
            </a:r>
            <a:r>
              <a:rPr lang="it-IT" sz="2200" dirty="0"/>
              <a:t> </a:t>
            </a:r>
            <a:r>
              <a:rPr lang="it-IT" sz="2200" dirty="0" err="1"/>
              <a:t>didactice</a:t>
            </a:r>
            <a:endParaRPr lang="ro-RO" sz="22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200" dirty="0" err="1"/>
              <a:t>Sală</a:t>
            </a:r>
            <a:r>
              <a:rPr lang="en-US" sz="2200" dirty="0"/>
              <a:t> </a:t>
            </a:r>
            <a:r>
              <a:rPr lang="en-US" sz="2200" dirty="0" err="1"/>
              <a:t>pentru</a:t>
            </a:r>
            <a:r>
              <a:rPr lang="en-US" sz="2200" dirty="0"/>
              <a:t> </a:t>
            </a:r>
            <a:r>
              <a:rPr lang="en-US" sz="2200" dirty="0" err="1"/>
              <a:t>studiu</a:t>
            </a:r>
            <a:r>
              <a:rPr lang="en-US" sz="2200" dirty="0"/>
              <a:t> </a:t>
            </a:r>
            <a:r>
              <a:rPr lang="en-US" sz="2200" dirty="0" err="1"/>
              <a:t>dotată</a:t>
            </a:r>
            <a:r>
              <a:rPr lang="en-US" sz="2200" dirty="0"/>
              <a:t> cu </a:t>
            </a:r>
            <a:r>
              <a:rPr lang="en-US" sz="2200" dirty="0" err="1" smtClean="0"/>
              <a:t>mobilier</a:t>
            </a:r>
            <a:r>
              <a:rPr lang="en-US" sz="2200" dirty="0" smtClean="0"/>
              <a:t> </a:t>
            </a:r>
            <a:r>
              <a:rPr lang="ro-RO" sz="2200" dirty="0" smtClean="0"/>
              <a:t>mic </a:t>
            </a:r>
            <a:r>
              <a:rPr lang="en-US" sz="2200" dirty="0" err="1" smtClean="0"/>
              <a:t>și</a:t>
            </a:r>
            <a:r>
              <a:rPr lang="en-US" sz="2200" dirty="0" smtClean="0"/>
              <a:t> </a:t>
            </a:r>
            <a:r>
              <a:rPr lang="en-US" sz="2200" dirty="0" err="1"/>
              <a:t>consumabile</a:t>
            </a:r>
            <a:r>
              <a:rPr lang="en-US" sz="2200" dirty="0"/>
              <a:t> </a:t>
            </a:r>
            <a:r>
              <a:rPr lang="en-US" sz="2200" dirty="0" err="1"/>
              <a:t>școlare</a:t>
            </a:r>
            <a:endParaRPr lang="ro-RO" sz="22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200" dirty="0" err="1"/>
              <a:t>Digitalizarea</a:t>
            </a:r>
            <a:r>
              <a:rPr lang="en-US" sz="2200" dirty="0"/>
              <a:t> </a:t>
            </a:r>
            <a:r>
              <a:rPr lang="en-US" sz="2200" dirty="0" err="1"/>
              <a:t>procesului</a:t>
            </a:r>
            <a:r>
              <a:rPr lang="en-US" sz="2200" dirty="0"/>
              <a:t> </a:t>
            </a:r>
            <a:r>
              <a:rPr lang="en-US" sz="2200" dirty="0" err="1" smtClean="0"/>
              <a:t>educa</a:t>
            </a:r>
            <a:r>
              <a:rPr lang="ro-RO" sz="2200" dirty="0" smtClean="0"/>
              <a:t>ț</a:t>
            </a:r>
            <a:r>
              <a:rPr lang="en-US" sz="2200" dirty="0" err="1" smtClean="0"/>
              <a:t>ional</a:t>
            </a:r>
            <a:r>
              <a:rPr lang="en-US" sz="2200" dirty="0"/>
              <a:t>.</a:t>
            </a:r>
            <a:r>
              <a:rPr lang="ro-RO" sz="2200" dirty="0"/>
              <a:t> Î</a:t>
            </a:r>
            <a:r>
              <a:rPr lang="en-US" sz="2200" dirty="0" err="1" smtClean="0"/>
              <a:t>nv</a:t>
            </a:r>
            <a:r>
              <a:rPr lang="ro-RO" sz="2200" dirty="0" smtClean="0"/>
              <a:t>ăț</a:t>
            </a:r>
            <a:r>
              <a:rPr lang="en-US" sz="2200" dirty="0" smtClean="0"/>
              <a:t>area </a:t>
            </a:r>
            <a:r>
              <a:rPr lang="en-US" sz="2200" dirty="0"/>
              <a:t>online: </a:t>
            </a:r>
            <a:endParaRPr lang="ro-RO" sz="2200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en-US" sz="2200" dirty="0" err="1" smtClean="0"/>
              <a:t>dotarea</a:t>
            </a:r>
            <a:r>
              <a:rPr lang="en-US" sz="2200" dirty="0" smtClean="0"/>
              <a:t> </a:t>
            </a:r>
            <a:r>
              <a:rPr lang="en-US" sz="2200" dirty="0"/>
              <a:t>cu </a:t>
            </a:r>
            <a:r>
              <a:rPr lang="en-US" sz="2200" dirty="0" err="1"/>
              <a:t>clase</a:t>
            </a:r>
            <a:r>
              <a:rPr lang="en-US" sz="2200" dirty="0"/>
              <a:t> </a:t>
            </a:r>
            <a:r>
              <a:rPr lang="en-US" sz="2200" dirty="0" err="1"/>
              <a:t>inteligente</a:t>
            </a:r>
            <a:r>
              <a:rPr lang="en-US" sz="2200" dirty="0"/>
              <a:t>, </a:t>
            </a:r>
            <a:endParaRPr lang="ro-RO" sz="2200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ro-RO" sz="2200" dirty="0"/>
              <a:t>d</a:t>
            </a:r>
            <a:r>
              <a:rPr lang="en-US" sz="2200" dirty="0" err="1" smtClean="0"/>
              <a:t>iagnosticul</a:t>
            </a:r>
            <a:r>
              <a:rPr lang="en-US" sz="2200" dirty="0" smtClean="0"/>
              <a:t> </a:t>
            </a:r>
            <a:r>
              <a:rPr lang="en-US" sz="2200" dirty="0" err="1" smtClean="0"/>
              <a:t>competen</a:t>
            </a:r>
            <a:r>
              <a:rPr lang="ro-RO" sz="2200" dirty="0" smtClean="0"/>
              <a:t>ț</a:t>
            </a:r>
            <a:r>
              <a:rPr lang="en-US" sz="2200" dirty="0" err="1" smtClean="0"/>
              <a:t>elor</a:t>
            </a:r>
            <a:r>
              <a:rPr lang="en-US" sz="2200" dirty="0" smtClean="0"/>
              <a:t> </a:t>
            </a:r>
            <a:r>
              <a:rPr lang="en-US" sz="2200" dirty="0" err="1" smtClean="0"/>
              <a:t>digitale</a:t>
            </a:r>
            <a:r>
              <a:rPr lang="en-US" sz="2200" dirty="0" smtClean="0"/>
              <a:t>,</a:t>
            </a:r>
            <a:endParaRPr lang="ro-RO" sz="2200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en-US" sz="2200" dirty="0" err="1" smtClean="0"/>
              <a:t>activități</a:t>
            </a:r>
            <a:r>
              <a:rPr lang="en-US" sz="2200" dirty="0" smtClean="0"/>
              <a:t> </a:t>
            </a:r>
            <a:r>
              <a:rPr lang="en-US" sz="2200" dirty="0"/>
              <a:t>de </a:t>
            </a:r>
            <a:r>
              <a:rPr lang="en-US" sz="2200" dirty="0" err="1"/>
              <a:t>predare</a:t>
            </a:r>
            <a:r>
              <a:rPr lang="en-US" sz="2200" dirty="0"/>
              <a:t>, </a:t>
            </a:r>
            <a:r>
              <a:rPr lang="en-US" sz="2200" dirty="0" err="1"/>
              <a:t>învățare</a:t>
            </a:r>
            <a:r>
              <a:rPr lang="ro-RO" sz="2200" dirty="0"/>
              <a:t> ș</a:t>
            </a:r>
            <a:r>
              <a:rPr lang="en-US" sz="2200" dirty="0" err="1" smtClean="0"/>
              <a:t>i</a:t>
            </a:r>
            <a:r>
              <a:rPr lang="en-US" sz="2200" dirty="0" smtClean="0"/>
              <a:t> </a:t>
            </a:r>
            <a:r>
              <a:rPr lang="en-US" sz="2200" dirty="0" err="1"/>
              <a:t>evaluare</a:t>
            </a:r>
            <a:r>
              <a:rPr lang="en-US" sz="2200" dirty="0"/>
              <a:t> </a:t>
            </a:r>
            <a:r>
              <a:rPr lang="en-US" sz="2200" dirty="0" err="1"/>
              <a:t>folosind</a:t>
            </a:r>
            <a:r>
              <a:rPr lang="en-US" sz="2200" dirty="0"/>
              <a:t> </a:t>
            </a:r>
            <a:r>
              <a:rPr lang="en-US" sz="2200" dirty="0" err="1"/>
              <a:t>tehnologia</a:t>
            </a:r>
            <a:r>
              <a:rPr lang="en-US" sz="2200" dirty="0"/>
              <a:t> </a:t>
            </a:r>
            <a:r>
              <a:rPr lang="ro-RO" sz="2200" dirty="0" err="1"/>
              <a:t>ș</a:t>
            </a:r>
            <a:r>
              <a:rPr lang="en-US" sz="2200" dirty="0" err="1" smtClean="0"/>
              <a:t>i</a:t>
            </a:r>
            <a:r>
              <a:rPr lang="en-US" sz="2200" dirty="0" smtClean="0"/>
              <a:t> </a:t>
            </a:r>
            <a:r>
              <a:rPr lang="en-US" sz="2200" dirty="0" err="1"/>
              <a:t>materialele</a:t>
            </a:r>
            <a:r>
              <a:rPr lang="en-US" sz="2200" dirty="0"/>
              <a:t> </a:t>
            </a:r>
            <a:r>
              <a:rPr lang="en-US" sz="2200" dirty="0" err="1"/>
              <a:t>moderne</a:t>
            </a:r>
            <a:r>
              <a:rPr lang="en-US" sz="2200" dirty="0"/>
              <a:t> de </a:t>
            </a:r>
            <a:r>
              <a:rPr lang="en-US" sz="2200" dirty="0" err="1" smtClean="0"/>
              <a:t>educa</a:t>
            </a:r>
            <a:r>
              <a:rPr lang="ro-RO" sz="2200" dirty="0" smtClean="0"/>
              <a:t>ț</a:t>
            </a:r>
            <a:r>
              <a:rPr lang="en-US" sz="2200" dirty="0" err="1" smtClean="0"/>
              <a:t>ie</a:t>
            </a:r>
            <a:r>
              <a:rPr lang="en-US" sz="2200" dirty="0" smtClean="0"/>
              <a:t> </a:t>
            </a:r>
            <a:r>
              <a:rPr lang="en-US" sz="2200" dirty="0"/>
              <a:t>online (</a:t>
            </a:r>
            <a:r>
              <a:rPr lang="en-US" sz="2200" dirty="0" err="1"/>
              <a:t>digitalizarea</a:t>
            </a:r>
            <a:r>
              <a:rPr lang="en-US" sz="2200" dirty="0"/>
              <a:t> </a:t>
            </a:r>
            <a:r>
              <a:rPr lang="en-US" sz="2200" dirty="0" err="1"/>
              <a:t>procesului</a:t>
            </a:r>
            <a:r>
              <a:rPr lang="en-US" sz="2200" dirty="0"/>
              <a:t> </a:t>
            </a:r>
            <a:r>
              <a:rPr lang="en-US" sz="2200" dirty="0" err="1" smtClean="0"/>
              <a:t>educa</a:t>
            </a:r>
            <a:r>
              <a:rPr lang="ro-RO" sz="2200" dirty="0" smtClean="0"/>
              <a:t>ț</a:t>
            </a:r>
            <a:r>
              <a:rPr lang="en-US" sz="2200" dirty="0" err="1" smtClean="0"/>
              <a:t>ional</a:t>
            </a:r>
            <a:r>
              <a:rPr lang="en-US" sz="2200" dirty="0"/>
              <a:t>)</a:t>
            </a:r>
            <a:endParaRPr lang="ro-RO" sz="2200" dirty="0"/>
          </a:p>
        </p:txBody>
      </p:sp>
      <p:pic>
        <p:nvPicPr>
          <p:cNvPr id="5" name="Picture 4" descr="Cute yellow robot">
            <a:extLst>
              <a:ext uri="{FF2B5EF4-FFF2-40B4-BE49-F238E27FC236}">
                <a16:creationId xmlns:a16="http://schemas.microsoft.com/office/drawing/2014/main" xmlns="" id="{86CC167A-5561-0C87-EFE0-D4DB851114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849" r="-3" b="-3"/>
          <a:stretch/>
        </p:blipFill>
        <p:spPr>
          <a:xfrm>
            <a:off x="7531482" y="10"/>
            <a:ext cx="4657341" cy="3448414"/>
          </a:xfrm>
          <a:prstGeom prst="rect">
            <a:avLst/>
          </a:prstGeom>
        </p:spPr>
      </p:pic>
      <p:pic>
        <p:nvPicPr>
          <p:cNvPr id="1026" name="Picture 2" descr="Cursuri GRATUITE de formare profesională | Realitatea de Brașov">
            <a:extLst>
              <a:ext uri="{FF2B5EF4-FFF2-40B4-BE49-F238E27FC236}">
                <a16:creationId xmlns:a16="http://schemas.microsoft.com/office/drawing/2014/main" xmlns="" id="{C8337EDF-2F3A-B99C-BF68-6E8B51B803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7" r="11083"/>
          <a:stretch/>
        </p:blipFill>
        <p:spPr bwMode="auto">
          <a:xfrm>
            <a:off x="7528308" y="3437472"/>
            <a:ext cx="4657341" cy="3428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66594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" name="Group 106">
            <a:extLst>
              <a:ext uri="{FF2B5EF4-FFF2-40B4-BE49-F238E27FC236}">
                <a16:creationId xmlns="" xmlns:a16="http://schemas.microsoft.com/office/drawing/2014/main" id="{609316A9-990D-4EC3-A671-70EE5C1493A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8" name="Straight Connector 107">
              <a:extLst>
                <a:ext uri="{FF2B5EF4-FFF2-40B4-BE49-F238E27FC236}">
                  <a16:creationId xmlns="" xmlns:a16="http://schemas.microsoft.com/office/drawing/2014/main" id="{9B0C6109-9159-49CA-AD7A-F9035539DB7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="" xmlns:a16="http://schemas.microsoft.com/office/drawing/2014/main" id="{686F14F5-308C-4EB6-87AB-05DE9501B1A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Rectangle 23">
              <a:extLst>
                <a:ext uri="{FF2B5EF4-FFF2-40B4-BE49-F238E27FC236}">
                  <a16:creationId xmlns="" xmlns:a16="http://schemas.microsoft.com/office/drawing/2014/main" id="{BA032363-A188-47C5-9D59-9B788809DCD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1" name="Rectangle 25">
              <a:extLst>
                <a:ext uri="{FF2B5EF4-FFF2-40B4-BE49-F238E27FC236}">
                  <a16:creationId xmlns="" xmlns:a16="http://schemas.microsoft.com/office/drawing/2014/main" id="{2C4077DF-6BB9-4069-AD28-6B1664EBB06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2" name="Isosceles Triangle 111">
              <a:extLst>
                <a:ext uri="{FF2B5EF4-FFF2-40B4-BE49-F238E27FC236}">
                  <a16:creationId xmlns="" xmlns:a16="http://schemas.microsoft.com/office/drawing/2014/main" id="{1D2B8B50-3419-41ED-9A9F-3CF9EEBBD3F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3" name="Rectangle 27">
              <a:extLst>
                <a:ext uri="{FF2B5EF4-FFF2-40B4-BE49-F238E27FC236}">
                  <a16:creationId xmlns="" xmlns:a16="http://schemas.microsoft.com/office/drawing/2014/main" id="{5C640498-2E73-4FA2-BEB6-C3596A458C8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4" name="Rectangle 28">
              <a:extLst>
                <a:ext uri="{FF2B5EF4-FFF2-40B4-BE49-F238E27FC236}">
                  <a16:creationId xmlns="" xmlns:a16="http://schemas.microsoft.com/office/drawing/2014/main" id="{3240EEFC-4112-4C39-A816-C815774F6D6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5" name="Rectangle 29">
              <a:extLst>
                <a:ext uri="{FF2B5EF4-FFF2-40B4-BE49-F238E27FC236}">
                  <a16:creationId xmlns="" xmlns:a16="http://schemas.microsoft.com/office/drawing/2014/main" id="{ADF362B0-03EA-4800-9FAA-9F128587E42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6" name="Isosceles Triangle 115">
              <a:extLst>
                <a:ext uri="{FF2B5EF4-FFF2-40B4-BE49-F238E27FC236}">
                  <a16:creationId xmlns="" xmlns:a16="http://schemas.microsoft.com/office/drawing/2014/main" id="{0BA84559-2F4C-4795-9246-4C563F942DB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7" name="Isosceles Triangle 116">
              <a:extLst>
                <a:ext uri="{FF2B5EF4-FFF2-40B4-BE49-F238E27FC236}">
                  <a16:creationId xmlns="" xmlns:a16="http://schemas.microsoft.com/office/drawing/2014/main" id="{FA77A1AA-CA47-4A91-A0A1-0A8CE31A985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19" name="Rectangle 118">
            <a:extLst>
              <a:ext uri="{FF2B5EF4-FFF2-40B4-BE49-F238E27FC236}">
                <a16:creationId xmlns="" xmlns:a16="http://schemas.microsoft.com/office/drawing/2014/main" id="{03E8462A-FEBA-4848-81CC-3F8DA3E477B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1" name="Group 120">
            <a:extLst>
              <a:ext uri="{FF2B5EF4-FFF2-40B4-BE49-F238E27FC236}">
                <a16:creationId xmlns="" xmlns:a16="http://schemas.microsoft.com/office/drawing/2014/main" id="{2109F83F-40FE-4DB3-84CC-09FB3340D06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22" name="Straight Connector 121">
              <a:extLst>
                <a:ext uri="{FF2B5EF4-FFF2-40B4-BE49-F238E27FC236}">
                  <a16:creationId xmlns="" xmlns:a16="http://schemas.microsoft.com/office/drawing/2014/main" id="{1DE492D7-C3C3-48FF-80C8-37021EA0262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3" name="Rectangle 23">
              <a:extLst>
                <a:ext uri="{FF2B5EF4-FFF2-40B4-BE49-F238E27FC236}">
                  <a16:creationId xmlns="" xmlns:a16="http://schemas.microsoft.com/office/drawing/2014/main" id="{0B30FF97-2E9A-490A-AED2-90BA2E0EC17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4" name="Rectangle 25">
              <a:extLst>
                <a:ext uri="{FF2B5EF4-FFF2-40B4-BE49-F238E27FC236}">
                  <a16:creationId xmlns="" xmlns:a16="http://schemas.microsoft.com/office/drawing/2014/main" id="{B6D53C7D-A312-47B6-A66A-230A19CFACA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5" name="Isosceles Triangle 124">
              <a:extLst>
                <a:ext uri="{FF2B5EF4-FFF2-40B4-BE49-F238E27FC236}">
                  <a16:creationId xmlns="" xmlns:a16="http://schemas.microsoft.com/office/drawing/2014/main" id="{9329D58C-0D2E-4A2B-AD6A-9CEE506784A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6" name="Rectangle 27">
              <a:extLst>
                <a:ext uri="{FF2B5EF4-FFF2-40B4-BE49-F238E27FC236}">
                  <a16:creationId xmlns="" xmlns:a16="http://schemas.microsoft.com/office/drawing/2014/main" id="{9D446EDE-C690-4461-8BF2-7634808FC8B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7" name="Rectangle 28">
              <a:extLst>
                <a:ext uri="{FF2B5EF4-FFF2-40B4-BE49-F238E27FC236}">
                  <a16:creationId xmlns="" xmlns:a16="http://schemas.microsoft.com/office/drawing/2014/main" id="{323F3D34-6531-4AD7-A8C6-195A090281A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8" name="Rectangle 29">
              <a:extLst>
                <a:ext uri="{FF2B5EF4-FFF2-40B4-BE49-F238E27FC236}">
                  <a16:creationId xmlns="" xmlns:a16="http://schemas.microsoft.com/office/drawing/2014/main" id="{B9B0AE3F-2350-435F-A9B0-C310BF87638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9" name="Isosceles Triangle 128">
              <a:extLst>
                <a:ext uri="{FF2B5EF4-FFF2-40B4-BE49-F238E27FC236}">
                  <a16:creationId xmlns="" xmlns:a16="http://schemas.microsoft.com/office/drawing/2014/main" id="{4EFA655C-9E50-4C14-A89E-AD7B648E4E2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0" name="Isosceles Triangle 129">
              <a:extLst>
                <a:ext uri="{FF2B5EF4-FFF2-40B4-BE49-F238E27FC236}">
                  <a16:creationId xmlns="" xmlns:a16="http://schemas.microsoft.com/office/drawing/2014/main" id="{3E843863-7D25-4C01-9A17-E817CB6D998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32" name="Rectangle 131">
            <a:extLst>
              <a:ext uri="{FF2B5EF4-FFF2-40B4-BE49-F238E27FC236}">
                <a16:creationId xmlns="" xmlns:a16="http://schemas.microsoft.com/office/drawing/2014/main" id="{7941F9B1-B01B-4A84-89D9-B169AEB4E45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Diagramă 1">
            <a:extLst>
              <a:ext uri="{FF2B5EF4-FFF2-40B4-BE49-F238E27FC236}">
                <a16:creationId xmlns="" xmlns:a16="http://schemas.microsoft.com/office/drawing/2014/main" id="{11BFBE13-5F79-C73E-8730-E1637F2AE3D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0227528"/>
              </p:ext>
            </p:extLst>
          </p:nvPr>
        </p:nvGraphicFramePr>
        <p:xfrm>
          <a:off x="489003" y="566251"/>
          <a:ext cx="11225986" cy="5820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400591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u 5">
            <a:extLst>
              <a:ext uri="{FF2B5EF4-FFF2-40B4-BE49-F238E27FC236}">
                <a16:creationId xmlns:a16="http://schemas.microsoft.com/office/drawing/2014/main" xmlns="" id="{2D5B71D1-1DB5-25BA-B318-23BC7F703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1338" y="39561"/>
            <a:ext cx="5262131" cy="1320800"/>
          </a:xfrm>
        </p:spPr>
        <p:txBody>
          <a:bodyPr>
            <a:normAutofit/>
          </a:bodyPr>
          <a:lstStyle/>
          <a:p>
            <a:r>
              <a:rPr lang="ro-RO" sz="3800" dirty="0"/>
              <a:t>Rezultate  așteptate</a:t>
            </a:r>
          </a:p>
        </p:txBody>
      </p:sp>
      <p:pic>
        <p:nvPicPr>
          <p:cNvPr id="5" name="Picture 4" descr="Large skydiving group mid-air">
            <a:extLst>
              <a:ext uri="{FF2B5EF4-FFF2-40B4-BE49-F238E27FC236}">
                <a16:creationId xmlns:a16="http://schemas.microsoft.com/office/drawing/2014/main" xmlns="" id="{88EF0DE6-42DC-6FF8-CA6B-1E1E91FCBE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343" r="23344"/>
          <a:stretch/>
        </p:blipFill>
        <p:spPr>
          <a:xfrm>
            <a:off x="-29797" y="-263388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50" name="Isosceles Triangle 49">
            <a:extLst>
              <a:ext uri="{FF2B5EF4-FFF2-40B4-BE49-F238E27FC236}">
                <a16:creationId xmlns:a16="http://schemas.microsoft.com/office/drawing/2014/main" xmlns="" id="{3BCB5F6A-9EB0-40B0-9D13-3023E9A205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10" name="Content Placeholder 2">
            <a:extLst>
              <a:ext uri="{FF2B5EF4-FFF2-40B4-BE49-F238E27FC236}">
                <a16:creationId xmlns:a16="http://schemas.microsoft.com/office/drawing/2014/main" xmlns="" id="{E50CE2DF-5EFD-C75F-E274-F2EFD3341D6B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5077725" y="676657"/>
          <a:ext cx="6910059" cy="59179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23263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Structura școlii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6776302"/>
              </p:ext>
            </p:extLst>
          </p:nvPr>
        </p:nvGraphicFramePr>
        <p:xfrm>
          <a:off x="137161" y="1649102"/>
          <a:ext cx="6685988" cy="50260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1622190"/>
              </p:ext>
            </p:extLst>
          </p:nvPr>
        </p:nvGraphicFramePr>
        <p:xfrm>
          <a:off x="7156315" y="398834"/>
          <a:ext cx="4653064" cy="62762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20527764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Echipa de proiect: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b="1" dirty="0" smtClean="0"/>
              <a:t>Fediuc Nicoleta Elena- </a:t>
            </a:r>
            <a:r>
              <a:rPr lang="ro-RO" i="1" dirty="0" smtClean="0"/>
              <a:t>Director</a:t>
            </a:r>
          </a:p>
          <a:p>
            <a:r>
              <a:rPr lang="ro-RO" b="1" dirty="0" smtClean="0"/>
              <a:t>Stanciu Teodor Costel- </a:t>
            </a:r>
            <a:r>
              <a:rPr lang="ro-RO" i="1" dirty="0" smtClean="0"/>
              <a:t>Coordonator</a:t>
            </a:r>
            <a:r>
              <a:rPr lang="ro-RO" dirty="0" smtClean="0"/>
              <a:t> </a:t>
            </a:r>
            <a:r>
              <a:rPr lang="ro-RO" i="1" dirty="0" smtClean="0"/>
              <a:t>proiect</a:t>
            </a:r>
          </a:p>
          <a:p>
            <a:r>
              <a:rPr lang="ro-RO" b="1" dirty="0" smtClean="0"/>
              <a:t>Nedeloiu Nicolae- </a:t>
            </a:r>
            <a:r>
              <a:rPr lang="ro-RO" i="1" dirty="0" smtClean="0"/>
              <a:t>Profesor</a:t>
            </a:r>
            <a:r>
              <a:rPr lang="ro-RO" dirty="0" smtClean="0"/>
              <a:t> </a:t>
            </a:r>
            <a:r>
              <a:rPr lang="ro-RO" i="1" dirty="0" smtClean="0"/>
              <a:t>matematică</a:t>
            </a:r>
          </a:p>
          <a:p>
            <a:r>
              <a:rPr lang="ro-RO" b="1" dirty="0" smtClean="0"/>
              <a:t>Căpraru Ioana- </a:t>
            </a:r>
            <a:r>
              <a:rPr lang="ro-RO" i="1" dirty="0" smtClean="0"/>
              <a:t>Informatician</a:t>
            </a:r>
          </a:p>
          <a:p>
            <a:r>
              <a:rPr lang="ro-RO" b="1" dirty="0" smtClean="0"/>
              <a:t>Mitu Florin- </a:t>
            </a:r>
            <a:r>
              <a:rPr lang="ro-RO" i="1" dirty="0" smtClean="0"/>
              <a:t>Administrator</a:t>
            </a:r>
            <a:r>
              <a:rPr lang="ro-RO" dirty="0" smtClean="0"/>
              <a:t> </a:t>
            </a:r>
            <a:r>
              <a:rPr lang="ro-RO" i="1" dirty="0" smtClean="0"/>
              <a:t>financiar</a:t>
            </a:r>
          </a:p>
          <a:p>
            <a:r>
              <a:rPr lang="ro-RO" b="1" dirty="0" smtClean="0"/>
              <a:t>Băjan Floarea- </a:t>
            </a:r>
            <a:r>
              <a:rPr lang="ro-RO" i="1" dirty="0" smtClean="0"/>
              <a:t>Administrator</a:t>
            </a:r>
            <a:r>
              <a:rPr lang="ro-RO" dirty="0" smtClean="0"/>
              <a:t> </a:t>
            </a:r>
            <a:r>
              <a:rPr lang="ro-RO" i="1" dirty="0" smtClean="0"/>
              <a:t>de</a:t>
            </a:r>
            <a:r>
              <a:rPr lang="ro-RO" dirty="0" smtClean="0"/>
              <a:t> </a:t>
            </a:r>
            <a:r>
              <a:rPr lang="ro-RO" i="1" dirty="0" smtClean="0"/>
              <a:t>patrimoniu</a:t>
            </a:r>
          </a:p>
          <a:p>
            <a:r>
              <a:rPr lang="ro-RO" b="1" dirty="0" smtClean="0"/>
              <a:t>Pavel Tudorița- </a:t>
            </a:r>
            <a:r>
              <a:rPr lang="ro-RO" i="1" dirty="0" smtClean="0"/>
              <a:t>Secretar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1181613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Profesori</a:t>
            </a:r>
            <a:r>
              <a:rPr lang="en-GB" dirty="0" smtClean="0"/>
              <a:t> </a:t>
            </a:r>
            <a:r>
              <a:rPr lang="en-GB" dirty="0" err="1" smtClean="0"/>
              <a:t>impli</a:t>
            </a:r>
            <a:r>
              <a:rPr lang="ro-RO" dirty="0" smtClean="0"/>
              <a:t>cați în desfășurarea proiectului: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90"/>
            <a:ext cx="8817648" cy="3667556"/>
          </a:xfrm>
        </p:spPr>
        <p:txBody>
          <a:bodyPr numCol="2">
            <a:normAutofit fontScale="92500" lnSpcReduction="10000"/>
          </a:bodyPr>
          <a:lstStyle/>
          <a:p>
            <a:r>
              <a:rPr lang="ro-RO" dirty="0" smtClean="0"/>
              <a:t>Fediuc Nicoleta Elena</a:t>
            </a:r>
          </a:p>
          <a:p>
            <a:r>
              <a:rPr lang="ro-RO" dirty="0" smtClean="0"/>
              <a:t>Stanciu Teodor Costel</a:t>
            </a:r>
            <a:endParaRPr lang="ro-RO" dirty="0"/>
          </a:p>
          <a:p>
            <a:r>
              <a:rPr lang="ro-RO" dirty="0" smtClean="0"/>
              <a:t>Vasiliu Raluca</a:t>
            </a:r>
          </a:p>
          <a:p>
            <a:r>
              <a:rPr lang="ro-RO" dirty="0" smtClean="0"/>
              <a:t>Vancea Nicoleta</a:t>
            </a:r>
          </a:p>
          <a:p>
            <a:r>
              <a:rPr lang="ro-RO" dirty="0" smtClean="0"/>
              <a:t>Tofan Daria</a:t>
            </a:r>
          </a:p>
          <a:p>
            <a:r>
              <a:rPr lang="ro-RO" dirty="0" smtClean="0"/>
              <a:t>Petre Alexandru</a:t>
            </a:r>
          </a:p>
          <a:p>
            <a:r>
              <a:rPr lang="ro-RO" dirty="0" smtClean="0"/>
              <a:t>Cioca Roxana</a:t>
            </a:r>
          </a:p>
          <a:p>
            <a:r>
              <a:rPr lang="ro-RO" dirty="0" smtClean="0"/>
              <a:t>Stanciu Ana Maria</a:t>
            </a:r>
          </a:p>
          <a:p>
            <a:r>
              <a:rPr lang="ro-RO" dirty="0" smtClean="0"/>
              <a:t>Țugui Ștefana</a:t>
            </a:r>
          </a:p>
          <a:p>
            <a:endParaRPr lang="ro-RO" dirty="0" smtClean="0"/>
          </a:p>
          <a:p>
            <a:r>
              <a:rPr lang="ro-RO" dirty="0" smtClean="0"/>
              <a:t>Dumitru Victor</a:t>
            </a:r>
          </a:p>
          <a:p>
            <a:r>
              <a:rPr lang="ro-RO" dirty="0" smtClean="0"/>
              <a:t>Nedeloiu Nicolae</a:t>
            </a:r>
          </a:p>
          <a:p>
            <a:r>
              <a:rPr lang="ro-RO" dirty="0" smtClean="0"/>
              <a:t>Brașoavă Dana</a:t>
            </a:r>
          </a:p>
          <a:p>
            <a:r>
              <a:rPr lang="ro-RO" dirty="0" smtClean="0"/>
              <a:t>Dobre Eugen</a:t>
            </a:r>
          </a:p>
          <a:p>
            <a:r>
              <a:rPr lang="ro-RO" dirty="0" smtClean="0"/>
              <a:t>Săvulescu Anișoara</a:t>
            </a:r>
          </a:p>
          <a:p>
            <a:r>
              <a:rPr lang="ro-RO" dirty="0" smtClean="0"/>
              <a:t>Pricop Adrian</a:t>
            </a:r>
          </a:p>
          <a:p>
            <a:r>
              <a:rPr lang="ro-RO" dirty="0" smtClean="0"/>
              <a:t>Osman Mihaela</a:t>
            </a:r>
          </a:p>
          <a:p>
            <a:r>
              <a:rPr lang="ro-RO" dirty="0" smtClean="0"/>
              <a:t>Apostolescu Emilia</a:t>
            </a:r>
          </a:p>
          <a:p>
            <a:endParaRPr lang="ro-RO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34871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934" y="71735"/>
            <a:ext cx="8596668" cy="609600"/>
          </a:xfrm>
        </p:spPr>
        <p:txBody>
          <a:bodyPr>
            <a:noAutofit/>
          </a:bodyPr>
          <a:lstStyle/>
          <a:p>
            <a:r>
              <a:rPr lang="ro-RO" dirty="0"/>
              <a:t>Distribuția pe grupuri vulnerabile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67748" y="827368"/>
            <a:ext cx="87762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dirty="0"/>
              <a:t>În școală sunt 434</a:t>
            </a:r>
            <a:r>
              <a:rPr lang="ro-RO" dirty="0">
                <a:solidFill>
                  <a:srgbClr val="FF0000"/>
                </a:solidFill>
              </a:rPr>
              <a:t> </a:t>
            </a:r>
            <a:r>
              <a:rPr lang="ro-RO" dirty="0"/>
              <a:t>de elevi, de la grădiniță până la clasa a VIII-a, cu vârste cuprinse între 3 și 16 ani și un număr de 36 de cadre didactice.</a:t>
            </a:r>
            <a:endParaRPr lang="en-US" dirty="0"/>
          </a:p>
        </p:txBody>
      </p:sp>
      <p:pic>
        <p:nvPicPr>
          <p:cNvPr id="5122" name="Picture 2" descr="Înscriere participanți Forumul pentru Drepturile Tinerilor - Ştiri -  Direcţia Judeţeană pentru Sport şi Tineret Timiş">
            <a:extLst>
              <a:ext uri="{FF2B5EF4-FFF2-40B4-BE49-F238E27FC236}">
                <a16:creationId xmlns:a16="http://schemas.microsoft.com/office/drawing/2014/main" xmlns="" id="{C420B2E5-C55D-5B35-A7A3-E79F9D9E79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-18925"/>
            <a:ext cx="3048000" cy="1628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0030230"/>
              </p:ext>
            </p:extLst>
          </p:nvPr>
        </p:nvGraphicFramePr>
        <p:xfrm>
          <a:off x="0" y="1619732"/>
          <a:ext cx="12192000" cy="52382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173822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Arrow 6"/>
          <p:cNvSpPr/>
          <p:nvPr/>
        </p:nvSpPr>
        <p:spPr>
          <a:xfrm>
            <a:off x="196764" y="-79248"/>
            <a:ext cx="6341195" cy="29362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ro-RO" sz="1700" b="1" dirty="0">
                <a:solidFill>
                  <a:schemeClr val="tx1"/>
                </a:solidFill>
              </a:rPr>
              <a:t>Școala noastră a </a:t>
            </a:r>
            <a:r>
              <a:rPr lang="ro-RO" sz="1700" b="1" dirty="0" smtClean="0">
                <a:solidFill>
                  <a:schemeClr val="tx1"/>
                </a:solidFill>
              </a:rPr>
              <a:t>făcut </a:t>
            </a:r>
            <a:r>
              <a:rPr lang="ro-RO" sz="1700" b="1" dirty="0">
                <a:solidFill>
                  <a:schemeClr val="tx1"/>
                </a:solidFill>
              </a:rPr>
              <a:t>parte din Proiectul </a:t>
            </a:r>
            <a:r>
              <a:rPr lang="ro-RO" sz="1700" b="1">
                <a:solidFill>
                  <a:schemeClr val="tx1"/>
                </a:solidFill>
              </a:rPr>
              <a:t>Pilot </a:t>
            </a:r>
            <a:r>
              <a:rPr lang="ro-RO" sz="1700" b="1" smtClean="0">
                <a:solidFill>
                  <a:schemeClr val="tx1"/>
                </a:solidFill>
              </a:rPr>
              <a:t>MATE, </a:t>
            </a:r>
            <a:r>
              <a:rPr lang="ro-RO" sz="1700" b="1" dirty="0">
                <a:solidFill>
                  <a:schemeClr val="tx1"/>
                </a:solidFill>
              </a:rPr>
              <a:t>finanțat prin Direcția Generală Sprijin pentru Reforme Structurale (DG REFORM) a </a:t>
            </a:r>
            <a:r>
              <a:rPr lang="ro-RO" sz="1600" b="1" dirty="0">
                <a:solidFill>
                  <a:schemeClr val="tx1"/>
                </a:solidFill>
              </a:rPr>
              <a:t>Comisiei</a:t>
            </a:r>
            <a:r>
              <a:rPr lang="ro-RO" sz="1700" b="1" dirty="0">
                <a:solidFill>
                  <a:schemeClr val="tx1"/>
                </a:solidFill>
              </a:rPr>
              <a:t> Europene, în urma căruia au fost introduse date în SIIR, iar cadrele didactice din școală au urmat </a:t>
            </a:r>
            <a:r>
              <a:rPr lang="it-IT" sz="1700" b="1" i="1" dirty="0">
                <a:solidFill>
                  <a:schemeClr val="tx1"/>
                </a:solidFill>
              </a:rPr>
              <a:t>Curs</a:t>
            </a:r>
            <a:r>
              <a:rPr lang="ro-RO" sz="1700" b="1" i="1" dirty="0">
                <a:solidFill>
                  <a:schemeClr val="tx1"/>
                </a:solidFill>
              </a:rPr>
              <a:t>ul</a:t>
            </a:r>
            <a:r>
              <a:rPr lang="it-IT" sz="1700" b="1" i="1" dirty="0">
                <a:solidFill>
                  <a:schemeClr val="tx1"/>
                </a:solidFill>
              </a:rPr>
              <a:t> online MATE pentru personalul din </a:t>
            </a:r>
            <a:r>
              <a:rPr lang="it-IT" sz="1700" b="1" i="1" dirty="0" smtClean="0">
                <a:solidFill>
                  <a:schemeClr val="tx1"/>
                </a:solidFill>
              </a:rPr>
              <a:t>școli</a:t>
            </a:r>
            <a:r>
              <a:rPr lang="ro-RO" sz="1700" b="1" i="1" dirty="0" smtClean="0">
                <a:solidFill>
                  <a:schemeClr val="tx1"/>
                </a:solidFill>
              </a:rPr>
              <a:t>.</a:t>
            </a:r>
            <a:endParaRPr lang="en-US" sz="1700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674051636"/>
              </p:ext>
            </p:extLst>
          </p:nvPr>
        </p:nvGraphicFramePr>
        <p:xfrm>
          <a:off x="2998013" y="1295644"/>
          <a:ext cx="8804022" cy="58447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agine 3">
            <a:extLst>
              <a:ext uri="{FF2B5EF4-FFF2-40B4-BE49-F238E27FC236}">
                <a16:creationId xmlns:a16="http://schemas.microsoft.com/office/drawing/2014/main" xmlns="" id="{0F6835C5-4615-A5D2-C5AD-3217E96112B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19900" y="248"/>
            <a:ext cx="5372100" cy="1790700"/>
          </a:xfrm>
          <a:prstGeom prst="rect">
            <a:avLst/>
          </a:prstGeom>
        </p:spPr>
      </p:pic>
      <p:pic>
        <p:nvPicPr>
          <p:cNvPr id="4102" name="Picture 6" descr="Diferența dintre chestionar și sondaj » TotCum.com">
            <a:extLst>
              <a:ext uri="{FF2B5EF4-FFF2-40B4-BE49-F238E27FC236}">
                <a16:creationId xmlns:a16="http://schemas.microsoft.com/office/drawing/2014/main" xmlns="" id="{0FF103AD-FF34-6B45-BA3C-5230C4FABF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562" y="2783822"/>
            <a:ext cx="2009775" cy="227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42352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1" name="Rectangle 3080">
            <a:extLst>
              <a:ext uri="{FF2B5EF4-FFF2-40B4-BE49-F238E27FC236}">
                <a16:creationId xmlns:a16="http://schemas.microsoft.com/office/drawing/2014/main" xmlns="" id="{4BE9D4C4-9FA3-4885-A769-301639CC7A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3074" name="Picture 2" descr="7 Expert Planner Ideas to Help You Be More Productive | Avery.com">
            <a:extLst>
              <a:ext uri="{FF2B5EF4-FFF2-40B4-BE49-F238E27FC236}">
                <a16:creationId xmlns:a16="http://schemas.microsoft.com/office/drawing/2014/main" xmlns="" id="{ECB80D6A-C14D-80CB-4F8F-FD0DDF5A61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17" r="38331" b="1"/>
          <a:stretch/>
        </p:blipFill>
        <p:spPr bwMode="auto">
          <a:xfrm>
            <a:off x="4633907" y="0"/>
            <a:ext cx="4831627" cy="4520011"/>
          </a:xfrm>
          <a:custGeom>
            <a:avLst/>
            <a:gdLst/>
            <a:ahLst/>
            <a:cxnLst/>
            <a:rect l="l" t="t" r="r" b="b"/>
            <a:pathLst>
              <a:path w="4831627" h="4520011">
                <a:moveTo>
                  <a:pt x="0" y="0"/>
                </a:moveTo>
                <a:lnTo>
                  <a:pt x="4831627" y="0"/>
                </a:lnTo>
                <a:lnTo>
                  <a:pt x="1416677" y="452001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The Virtual Event Planner | Event Managers - SpotMe">
            <a:extLst>
              <a:ext uri="{FF2B5EF4-FFF2-40B4-BE49-F238E27FC236}">
                <a16:creationId xmlns:a16="http://schemas.microsoft.com/office/drawing/2014/main" xmlns="" id="{36C75F9F-ADCC-7FDF-56A8-5AF29F6595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1" r="9970"/>
          <a:stretch/>
        </p:blipFill>
        <p:spPr bwMode="auto">
          <a:xfrm>
            <a:off x="5039139" y="-4"/>
            <a:ext cx="7142228" cy="6858000"/>
          </a:xfrm>
          <a:custGeom>
            <a:avLst/>
            <a:gdLst/>
            <a:ahLst/>
            <a:cxnLst/>
            <a:rect l="l" t="t" r="r" b="b"/>
            <a:pathLst>
              <a:path w="8139373" h="6858000">
                <a:moveTo>
                  <a:pt x="5181344" y="0"/>
                </a:moveTo>
                <a:lnTo>
                  <a:pt x="8139373" y="0"/>
                </a:lnTo>
                <a:lnTo>
                  <a:pt x="8139373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3" name="Isosceles Triangle 3082">
            <a:extLst>
              <a:ext uri="{FF2B5EF4-FFF2-40B4-BE49-F238E27FC236}">
                <a16:creationId xmlns:a16="http://schemas.microsoft.com/office/drawing/2014/main" xmlns="" id="{7EB6695E-BED5-4DA3-8C9B-AD301AEF477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0" y="435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0636061"/>
              </p:ext>
            </p:extLst>
          </p:nvPr>
        </p:nvGraphicFramePr>
        <p:xfrm>
          <a:off x="407504" y="1197665"/>
          <a:ext cx="5014292" cy="58094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6904302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34" name="Group 7233">
            <a:extLst>
              <a:ext uri="{FF2B5EF4-FFF2-40B4-BE49-F238E27FC236}">
                <a16:creationId xmlns:a16="http://schemas.microsoft.com/office/drawing/2014/main" xmlns="" id="{BFF60B97-5EB1-411D-9287-82F79E225F9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7235" name="Straight Connector 7234">
              <a:extLst>
                <a:ext uri="{FF2B5EF4-FFF2-40B4-BE49-F238E27FC236}">
                  <a16:creationId xmlns:a16="http://schemas.microsoft.com/office/drawing/2014/main" xmlns="" id="{D674D93F-5BDC-4ACB-A8CA-7E981651184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36" name="Straight Connector 7235">
              <a:extLst>
                <a:ext uri="{FF2B5EF4-FFF2-40B4-BE49-F238E27FC236}">
                  <a16:creationId xmlns:a16="http://schemas.microsoft.com/office/drawing/2014/main" xmlns="" id="{08928BCD-A664-442D-ABA1-C3CFBED999E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237" name="Rectangle 23">
              <a:extLst>
                <a:ext uri="{FF2B5EF4-FFF2-40B4-BE49-F238E27FC236}">
                  <a16:creationId xmlns:a16="http://schemas.microsoft.com/office/drawing/2014/main" xmlns="" id="{BA984793-63CC-45CB-A884-996FAAC233E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238" name="Rectangle 25">
              <a:extLst>
                <a:ext uri="{FF2B5EF4-FFF2-40B4-BE49-F238E27FC236}">
                  <a16:creationId xmlns:a16="http://schemas.microsoft.com/office/drawing/2014/main" xmlns="" id="{2F0C28C5-1A58-4CFD-AE80-A035DCD7380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239" name="Isosceles Triangle 7238">
              <a:extLst>
                <a:ext uri="{FF2B5EF4-FFF2-40B4-BE49-F238E27FC236}">
                  <a16:creationId xmlns:a16="http://schemas.microsoft.com/office/drawing/2014/main" xmlns="" id="{95D7054E-4DD9-45B4-9774-43146D6C733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240" name="Rectangle 27">
              <a:extLst>
                <a:ext uri="{FF2B5EF4-FFF2-40B4-BE49-F238E27FC236}">
                  <a16:creationId xmlns:a16="http://schemas.microsoft.com/office/drawing/2014/main" xmlns="" id="{B82025D2-80F5-4523-8D68-3831F8711F2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241" name="Rectangle 28">
              <a:extLst>
                <a:ext uri="{FF2B5EF4-FFF2-40B4-BE49-F238E27FC236}">
                  <a16:creationId xmlns:a16="http://schemas.microsoft.com/office/drawing/2014/main" xmlns="" id="{BC890E5E-6997-4B43-8F03-33C4CA22B60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242" name="Rectangle 29">
              <a:extLst>
                <a:ext uri="{FF2B5EF4-FFF2-40B4-BE49-F238E27FC236}">
                  <a16:creationId xmlns:a16="http://schemas.microsoft.com/office/drawing/2014/main" xmlns="" id="{A8F61413-378E-434E-BB32-C83A8B826E3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243" name="Isosceles Triangle 7242">
              <a:extLst>
                <a:ext uri="{FF2B5EF4-FFF2-40B4-BE49-F238E27FC236}">
                  <a16:creationId xmlns:a16="http://schemas.microsoft.com/office/drawing/2014/main" xmlns="" id="{22FCA4F9-826F-46CC-97AA-E951F199A67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244" name="Isosceles Triangle 7243">
              <a:extLst>
                <a:ext uri="{FF2B5EF4-FFF2-40B4-BE49-F238E27FC236}">
                  <a16:creationId xmlns:a16="http://schemas.microsoft.com/office/drawing/2014/main" xmlns="" id="{96E65488-263B-49DE-A257-2F177521477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9225" y="609600"/>
            <a:ext cx="5114776" cy="13208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 dirty="0" err="1"/>
              <a:t>Activități</a:t>
            </a:r>
            <a:r>
              <a:rPr lang="en-US" b="1" dirty="0"/>
              <a:t> de</a:t>
            </a:r>
            <a:br>
              <a:rPr lang="en-US" b="1" dirty="0"/>
            </a:br>
            <a:r>
              <a:rPr lang="en-US" b="1" dirty="0" err="1"/>
              <a:t>prevenire</a:t>
            </a:r>
            <a:endParaRPr lang="en-US" dirty="0"/>
          </a:p>
        </p:txBody>
      </p:sp>
      <p:pic>
        <p:nvPicPr>
          <p:cNvPr id="7" name="Picture 4" descr="Close up image of hands applauding">
            <a:extLst>
              <a:ext uri="{FF2B5EF4-FFF2-40B4-BE49-F238E27FC236}">
                <a16:creationId xmlns:a16="http://schemas.microsoft.com/office/drawing/2014/main" xmlns="" id="{FE15E0AB-3F34-33D9-1B9F-02461EFC5C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r="4" b="2787"/>
          <a:stretch/>
        </p:blipFill>
        <p:spPr>
          <a:xfrm>
            <a:off x="509136" y="10"/>
            <a:ext cx="3517876" cy="2282808"/>
          </a:xfrm>
          <a:custGeom>
            <a:avLst/>
            <a:gdLst/>
            <a:ahLst/>
            <a:cxnLst/>
            <a:rect l="l" t="t" r="r" b="b"/>
            <a:pathLst>
              <a:path w="3517876" h="2282818">
                <a:moveTo>
                  <a:pt x="339471" y="0"/>
                </a:moveTo>
                <a:lnTo>
                  <a:pt x="3517876" y="0"/>
                </a:lnTo>
                <a:lnTo>
                  <a:pt x="3471247" y="312174"/>
                </a:lnTo>
                <a:lnTo>
                  <a:pt x="3471133" y="312174"/>
                </a:lnTo>
                <a:lnTo>
                  <a:pt x="3176778" y="2282818"/>
                </a:lnTo>
                <a:lnTo>
                  <a:pt x="0" y="2282818"/>
                </a:lnTo>
                <a:close/>
              </a:path>
            </a:pathLst>
          </a:custGeom>
        </p:spPr>
      </p:pic>
      <p:pic>
        <p:nvPicPr>
          <p:cNvPr id="7174" name="Picture 6" descr="Zoho Online Workshops - APAC">
            <a:extLst>
              <a:ext uri="{FF2B5EF4-FFF2-40B4-BE49-F238E27FC236}">
                <a16:creationId xmlns:a16="http://schemas.microsoft.com/office/drawing/2014/main" xmlns="" id="{DC2C8048-B9CB-DF09-38EA-322AE200C5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01"/>
          <a:stretch/>
        </p:blipFill>
        <p:spPr bwMode="auto">
          <a:xfrm>
            <a:off x="169666" y="2289183"/>
            <a:ext cx="3514822" cy="2273270"/>
          </a:xfrm>
          <a:custGeom>
            <a:avLst/>
            <a:gdLst/>
            <a:ahLst/>
            <a:cxnLst/>
            <a:rect l="l" t="t" r="r" b="b"/>
            <a:pathLst>
              <a:path w="3514822" h="2273270">
                <a:moveTo>
                  <a:pt x="338051" y="0"/>
                </a:moveTo>
                <a:lnTo>
                  <a:pt x="3514822" y="0"/>
                </a:lnTo>
                <a:lnTo>
                  <a:pt x="3175264" y="2273270"/>
                </a:lnTo>
                <a:lnTo>
                  <a:pt x="0" y="227327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19 noiembrie – Ziua Mondială de Prevenire a Abuzului Împotriva Copilului -  Bazar Media">
            <a:extLst>
              <a:ext uri="{FF2B5EF4-FFF2-40B4-BE49-F238E27FC236}">
                <a16:creationId xmlns:a16="http://schemas.microsoft.com/office/drawing/2014/main" xmlns="" id="{E2813254-161C-1B22-EA25-417AFAF4AF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15" r="3" b="3"/>
          <a:stretch/>
        </p:blipFill>
        <p:spPr bwMode="auto">
          <a:xfrm>
            <a:off x="-10633" y="4565636"/>
            <a:ext cx="3355563" cy="2292364"/>
          </a:xfrm>
          <a:custGeom>
            <a:avLst/>
            <a:gdLst/>
            <a:ahLst/>
            <a:cxnLst/>
            <a:rect l="l" t="t" r="r" b="b"/>
            <a:pathLst>
              <a:path w="3355563" h="2292364">
                <a:moveTo>
                  <a:pt x="180299" y="0"/>
                </a:moveTo>
                <a:lnTo>
                  <a:pt x="3355563" y="0"/>
                </a:lnTo>
                <a:lnTo>
                  <a:pt x="3013153" y="2292364"/>
                </a:lnTo>
                <a:lnTo>
                  <a:pt x="0" y="2292364"/>
                </a:lnTo>
                <a:lnTo>
                  <a:pt x="0" y="121244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46" name="Isosceles Triangle 30">
            <a:extLst>
              <a:ext uri="{FF2B5EF4-FFF2-40B4-BE49-F238E27FC236}">
                <a16:creationId xmlns:a16="http://schemas.microsoft.com/office/drawing/2014/main" xmlns="" id="{FD076C4F-CB47-4A2D-95A1-9D5E3C2B768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>
            <a:off x="-10634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7248" name="Straight Connector 7247">
            <a:extLst>
              <a:ext uri="{FF2B5EF4-FFF2-40B4-BE49-F238E27FC236}">
                <a16:creationId xmlns:a16="http://schemas.microsoft.com/office/drawing/2014/main" xmlns="" id="{EEAF915B-5344-46DC-8097-7DAF062774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97232" y="2282818"/>
            <a:ext cx="320608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50" name="Straight Connector 7249">
            <a:extLst>
              <a:ext uri="{FF2B5EF4-FFF2-40B4-BE49-F238E27FC236}">
                <a16:creationId xmlns:a16="http://schemas.microsoft.com/office/drawing/2014/main" xmlns="" id="{70B738F4-B505-468D-996C-FEC3D1CA103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62696" y="4565636"/>
            <a:ext cx="320608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52" name="Isosceles Triangle 30">
            <a:extLst>
              <a:ext uri="{FF2B5EF4-FFF2-40B4-BE49-F238E27FC236}">
                <a16:creationId xmlns:a16="http://schemas.microsoft.com/office/drawing/2014/main" xmlns="" id="{6F953D60-C1AF-4BFA-9B22-BFE8F0BA1D3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>
            <a:off x="497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159225" y="2160589"/>
            <a:ext cx="5685166" cy="438812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900" b="1" dirty="0"/>
              <a:t>Workshop-</a:t>
            </a:r>
            <a:r>
              <a:rPr lang="en-US" sz="1900" b="1" dirty="0" err="1"/>
              <a:t>uri</a:t>
            </a:r>
            <a:r>
              <a:rPr lang="en-US" sz="1900" b="1" dirty="0"/>
              <a:t> online</a:t>
            </a:r>
            <a:r>
              <a:rPr lang="en-US" sz="1900" dirty="0"/>
              <a:t> cu </a:t>
            </a:r>
            <a:r>
              <a:rPr lang="en-US" sz="1900" dirty="0" err="1" smtClean="0"/>
              <a:t>profesioni</a:t>
            </a:r>
            <a:r>
              <a:rPr lang="ro-RO" sz="1900" dirty="0" smtClean="0"/>
              <a:t>ș</a:t>
            </a:r>
            <a:r>
              <a:rPr lang="en-US" sz="1900" dirty="0" err="1" smtClean="0"/>
              <a:t>ti</a:t>
            </a:r>
            <a:r>
              <a:rPr lang="en-US" sz="1900" dirty="0" smtClean="0"/>
              <a:t> </a:t>
            </a:r>
            <a:r>
              <a:rPr lang="en-US" sz="1900" dirty="0"/>
              <a:t>din </a:t>
            </a:r>
            <a:r>
              <a:rPr lang="en-US" sz="1900" dirty="0" err="1"/>
              <a:t>domeniul</a:t>
            </a:r>
            <a:r>
              <a:rPr lang="en-US" sz="1900" dirty="0"/>
              <a:t> </a:t>
            </a:r>
            <a:r>
              <a:rPr lang="en-US" sz="1900" dirty="0" err="1"/>
              <a:t>sociologiei</a:t>
            </a:r>
            <a:r>
              <a:rPr lang="en-US" sz="1900" dirty="0"/>
              <a:t> </a:t>
            </a:r>
            <a:r>
              <a:rPr lang="en-US" sz="1900" dirty="0" err="1"/>
              <a:t>și</a:t>
            </a:r>
            <a:r>
              <a:rPr lang="en-US" sz="1900" dirty="0"/>
              <a:t> </a:t>
            </a:r>
            <a:r>
              <a:rPr lang="en-US" sz="1900" dirty="0" err="1"/>
              <a:t>psihologiei</a:t>
            </a:r>
            <a:r>
              <a:rPr lang="en-US" sz="1900" dirty="0"/>
              <a:t> </a:t>
            </a:r>
            <a:r>
              <a:rPr lang="en-US" sz="1900" dirty="0" err="1"/>
              <a:t>școlare</a:t>
            </a:r>
            <a:r>
              <a:rPr lang="en-US" sz="1900" dirty="0"/>
              <a:t> pe </a:t>
            </a:r>
            <a:r>
              <a:rPr lang="en-US" sz="1900" dirty="0" err="1"/>
              <a:t>tema</a:t>
            </a:r>
            <a:r>
              <a:rPr lang="en-US" sz="1900" dirty="0"/>
              <a:t> </a:t>
            </a:r>
            <a:r>
              <a:rPr lang="en-US" sz="1900" dirty="0" err="1" smtClean="0"/>
              <a:t>gestion</a:t>
            </a:r>
            <a:r>
              <a:rPr lang="ro-RO" sz="1900" dirty="0" smtClean="0"/>
              <a:t>ă</a:t>
            </a:r>
            <a:r>
              <a:rPr lang="en-US" sz="1900" dirty="0" err="1" smtClean="0"/>
              <a:t>rii</a:t>
            </a:r>
            <a:r>
              <a:rPr lang="en-US" sz="1900" dirty="0" smtClean="0"/>
              <a:t> </a:t>
            </a:r>
            <a:r>
              <a:rPr lang="en-US" sz="1900" dirty="0" err="1"/>
              <a:t>violenței</a:t>
            </a:r>
            <a:r>
              <a:rPr lang="en-US" sz="1900" dirty="0"/>
              <a:t> </a:t>
            </a:r>
            <a:r>
              <a:rPr lang="en-US" sz="1900" dirty="0" err="1"/>
              <a:t>și</a:t>
            </a:r>
            <a:r>
              <a:rPr lang="en-US" sz="1900" dirty="0"/>
              <a:t> a bullying-</a:t>
            </a:r>
            <a:r>
              <a:rPr lang="en-US" sz="1900" dirty="0" err="1"/>
              <a:t>ului</a:t>
            </a:r>
            <a:r>
              <a:rPr lang="en-US" sz="1900" dirty="0"/>
              <a:t> </a:t>
            </a:r>
          </a:p>
          <a:p>
            <a:r>
              <a:rPr lang="en-US" sz="1900" b="1" dirty="0" err="1"/>
              <a:t>Programul</a:t>
            </a:r>
            <a:r>
              <a:rPr lang="en-US" sz="1900" b="1" dirty="0"/>
              <a:t> “Tot </a:t>
            </a:r>
            <a:r>
              <a:rPr lang="en-US" sz="1900" b="1" dirty="0" err="1"/>
              <a:t>ce</a:t>
            </a:r>
            <a:r>
              <a:rPr lang="en-US" sz="1900" b="1" dirty="0"/>
              <a:t> am </a:t>
            </a:r>
            <a:r>
              <a:rPr lang="en-US" sz="1900" b="1" dirty="0" err="1"/>
              <a:t>nevoie</a:t>
            </a:r>
            <a:r>
              <a:rPr lang="en-US" sz="1900" b="1" dirty="0"/>
              <a:t> </a:t>
            </a:r>
            <a:r>
              <a:rPr lang="en-US" sz="1900" b="1" dirty="0" err="1"/>
              <a:t>pentru</a:t>
            </a:r>
            <a:r>
              <a:rPr lang="en-US" sz="1900" b="1" dirty="0"/>
              <a:t> </a:t>
            </a:r>
            <a:r>
              <a:rPr lang="ro-RO" sz="1900" b="1" dirty="0" smtClean="0"/>
              <a:t>ș</a:t>
            </a:r>
            <a:r>
              <a:rPr lang="en-US" sz="1900" b="1" dirty="0" smtClean="0"/>
              <a:t>coal</a:t>
            </a:r>
            <a:r>
              <a:rPr lang="ro-RO" sz="1900" b="1" dirty="0" smtClean="0"/>
              <a:t>ă</a:t>
            </a:r>
            <a:r>
              <a:rPr lang="en-US" sz="1900" b="1" dirty="0" smtClean="0"/>
              <a:t>”</a:t>
            </a:r>
            <a:r>
              <a:rPr lang="ro-RO" sz="1900" b="1" dirty="0" smtClean="0"/>
              <a:t>, </a:t>
            </a:r>
            <a:r>
              <a:rPr lang="en-US" sz="1900" dirty="0" err="1" smtClean="0"/>
              <a:t>prin</a:t>
            </a:r>
            <a:r>
              <a:rPr lang="en-US" sz="1900" dirty="0" smtClean="0"/>
              <a:t> </a:t>
            </a:r>
            <a:r>
              <a:rPr lang="en-US" sz="1900" dirty="0"/>
              <a:t>care </a:t>
            </a:r>
            <a:r>
              <a:rPr lang="en-US" sz="1900" dirty="0" err="1"/>
              <a:t>fiecare</a:t>
            </a:r>
            <a:r>
              <a:rPr lang="en-US" sz="1900" dirty="0"/>
              <a:t> </a:t>
            </a:r>
            <a:r>
              <a:rPr lang="en-US" sz="1900" dirty="0" err="1"/>
              <a:t>elev</a:t>
            </a:r>
            <a:r>
              <a:rPr lang="en-US" sz="1900" dirty="0"/>
              <a:t> </a:t>
            </a:r>
            <a:r>
              <a:rPr lang="en-US" sz="1900" dirty="0" err="1"/>
              <a:t>primește</a:t>
            </a:r>
            <a:r>
              <a:rPr lang="en-US" sz="1900" dirty="0"/>
              <a:t> un set </a:t>
            </a:r>
            <a:r>
              <a:rPr lang="en-US" sz="1900" dirty="0" err="1"/>
              <a:t>școlar</a:t>
            </a:r>
            <a:r>
              <a:rPr lang="en-US" sz="1900" dirty="0"/>
              <a:t> </a:t>
            </a:r>
            <a:r>
              <a:rPr lang="en-US" sz="1900" dirty="0" err="1"/>
              <a:t>complet</a:t>
            </a:r>
            <a:r>
              <a:rPr lang="en-US" sz="1900" dirty="0"/>
              <a:t> </a:t>
            </a:r>
            <a:r>
              <a:rPr lang="en-US" sz="1900" dirty="0" err="1"/>
              <a:t>constând</a:t>
            </a:r>
            <a:r>
              <a:rPr lang="en-US" sz="1900" dirty="0"/>
              <a:t> </a:t>
            </a:r>
            <a:r>
              <a:rPr lang="en-US" sz="1900" dirty="0" err="1"/>
              <a:t>în</a:t>
            </a:r>
            <a:r>
              <a:rPr lang="en-US" sz="1900" dirty="0"/>
              <a:t>: </a:t>
            </a:r>
            <a:r>
              <a:rPr lang="en-US" sz="1900" dirty="0" err="1"/>
              <a:t>ghiozdan</a:t>
            </a:r>
            <a:r>
              <a:rPr lang="en-US" sz="1900" dirty="0"/>
              <a:t>, </a:t>
            </a:r>
            <a:r>
              <a:rPr lang="en-US" sz="1900" dirty="0" err="1"/>
              <a:t>rechizite</a:t>
            </a:r>
            <a:r>
              <a:rPr lang="en-US" sz="1900" dirty="0"/>
              <a:t>, </a:t>
            </a:r>
            <a:r>
              <a:rPr lang="en-US" sz="1900" dirty="0" err="1"/>
              <a:t>papetărie</a:t>
            </a:r>
            <a:r>
              <a:rPr lang="en-US" sz="1900" dirty="0"/>
              <a:t>, </a:t>
            </a:r>
            <a:r>
              <a:rPr lang="en-US" sz="1900" dirty="0" err="1"/>
              <a:t>cărți</a:t>
            </a:r>
            <a:r>
              <a:rPr lang="en-US" sz="1900" dirty="0"/>
              <a:t>, </a:t>
            </a:r>
            <a:r>
              <a:rPr lang="en-US" sz="1900" dirty="0" err="1"/>
              <a:t>auxiliare</a:t>
            </a:r>
            <a:r>
              <a:rPr lang="en-US" sz="1900" dirty="0"/>
              <a:t> </a:t>
            </a:r>
            <a:r>
              <a:rPr lang="en-US" sz="1900" dirty="0" err="1"/>
              <a:t>școlare</a:t>
            </a:r>
            <a:r>
              <a:rPr lang="en-US" sz="1900" dirty="0"/>
              <a:t>. </a:t>
            </a:r>
            <a:r>
              <a:rPr lang="en-US" sz="1900" dirty="0" err="1"/>
              <a:t>Elevii</a:t>
            </a:r>
            <a:r>
              <a:rPr lang="en-US" sz="1900" dirty="0"/>
              <a:t> pot </a:t>
            </a:r>
            <a:r>
              <a:rPr lang="en-US" sz="1900" dirty="0" err="1"/>
              <a:t>primi</a:t>
            </a:r>
            <a:r>
              <a:rPr lang="en-US" sz="1900" dirty="0"/>
              <a:t> </a:t>
            </a:r>
            <a:r>
              <a:rPr lang="en-US" sz="1900" dirty="0" err="1"/>
              <a:t>în</a:t>
            </a:r>
            <a:r>
              <a:rPr lang="en-US" sz="1900" dirty="0"/>
              <a:t> </a:t>
            </a:r>
            <a:r>
              <a:rPr lang="en-US" sz="1900" dirty="0" err="1"/>
              <a:t>fiecare</a:t>
            </a:r>
            <a:r>
              <a:rPr lang="en-US" sz="1900" dirty="0"/>
              <a:t> </a:t>
            </a:r>
            <a:r>
              <a:rPr lang="en-US" sz="1900" dirty="0" err="1"/>
              <a:t>lună</a:t>
            </a:r>
            <a:r>
              <a:rPr lang="en-US" sz="1900" dirty="0"/>
              <a:t> </a:t>
            </a:r>
            <a:r>
              <a:rPr lang="en-US" sz="1900" dirty="0" err="1"/>
              <a:t>materiale</a:t>
            </a:r>
            <a:r>
              <a:rPr lang="en-US" sz="1900" dirty="0"/>
              <a:t> </a:t>
            </a:r>
            <a:r>
              <a:rPr lang="en-US" sz="1900" dirty="0" err="1"/>
              <a:t>noi</a:t>
            </a:r>
            <a:r>
              <a:rPr lang="en-US" sz="1900" dirty="0"/>
              <a:t> (</a:t>
            </a:r>
            <a:r>
              <a:rPr lang="en-US" sz="1900" dirty="0" err="1"/>
              <a:t>rechizite</a:t>
            </a:r>
            <a:r>
              <a:rPr lang="en-US" sz="1900" dirty="0"/>
              <a:t>, </a:t>
            </a:r>
            <a:r>
              <a:rPr lang="en-US" sz="1900" dirty="0" err="1"/>
              <a:t>papetărie</a:t>
            </a:r>
            <a:r>
              <a:rPr lang="en-US" sz="1900" dirty="0"/>
              <a:t>, </a:t>
            </a:r>
            <a:r>
              <a:rPr lang="en-US" sz="1900" dirty="0" err="1"/>
              <a:t>cărți</a:t>
            </a:r>
            <a:r>
              <a:rPr lang="en-US" sz="1900" dirty="0"/>
              <a:t>), cu </a:t>
            </a:r>
            <a:r>
              <a:rPr lang="en-US" sz="1900" dirty="0" err="1"/>
              <a:t>condiția</a:t>
            </a:r>
            <a:r>
              <a:rPr lang="en-US" sz="1900" dirty="0"/>
              <a:t> </a:t>
            </a:r>
            <a:r>
              <a:rPr lang="en-US" sz="1900" dirty="0" err="1"/>
              <a:t>să</a:t>
            </a:r>
            <a:r>
              <a:rPr lang="en-US" sz="1900" dirty="0"/>
              <a:t> nu </a:t>
            </a:r>
            <a:r>
              <a:rPr lang="en-US" sz="1900" dirty="0" err="1"/>
              <a:t>aibă</a:t>
            </a:r>
            <a:r>
              <a:rPr lang="en-US" sz="1900" dirty="0"/>
              <a:t> </a:t>
            </a:r>
            <a:r>
              <a:rPr lang="en-US" sz="1900" dirty="0" err="1"/>
              <a:t>mai</a:t>
            </a:r>
            <a:r>
              <a:rPr lang="en-US" sz="1900" dirty="0"/>
              <a:t> </a:t>
            </a:r>
            <a:r>
              <a:rPr lang="en-US" sz="1900" dirty="0" err="1"/>
              <a:t>mult</a:t>
            </a:r>
            <a:r>
              <a:rPr lang="en-US" sz="1900" dirty="0"/>
              <a:t> de 5 </a:t>
            </a:r>
            <a:r>
              <a:rPr lang="en-US" sz="1900" dirty="0" err="1"/>
              <a:t>absențe</a:t>
            </a:r>
            <a:r>
              <a:rPr lang="en-US" sz="1900" dirty="0"/>
              <a:t>/</a:t>
            </a:r>
            <a:r>
              <a:rPr lang="en-US" sz="1900" dirty="0" err="1"/>
              <a:t>lună</a:t>
            </a:r>
            <a:endParaRPr lang="en-US" sz="1900" b="1" dirty="0"/>
          </a:p>
        </p:txBody>
      </p:sp>
    </p:spTree>
    <p:extLst>
      <p:ext uri="{BB962C8B-B14F-4D97-AF65-F5344CB8AC3E}">
        <p14:creationId xmlns:p14="http://schemas.microsoft.com/office/powerpoint/2010/main" val="39723507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45" name="Group 2144">
            <a:extLst>
              <a:ext uri="{FF2B5EF4-FFF2-40B4-BE49-F238E27FC236}">
                <a16:creationId xmlns:a16="http://schemas.microsoft.com/office/drawing/2014/main" xmlns="" id="{BFF60B97-5EB1-411D-9287-82F79E225F9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146" name="Straight Connector 2145">
              <a:extLst>
                <a:ext uri="{FF2B5EF4-FFF2-40B4-BE49-F238E27FC236}">
                  <a16:creationId xmlns:a16="http://schemas.microsoft.com/office/drawing/2014/main" xmlns="" id="{D674D93F-5BDC-4ACB-A8CA-7E981651184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7" name="Straight Connector 2146">
              <a:extLst>
                <a:ext uri="{FF2B5EF4-FFF2-40B4-BE49-F238E27FC236}">
                  <a16:creationId xmlns:a16="http://schemas.microsoft.com/office/drawing/2014/main" xmlns="" id="{08928BCD-A664-442D-ABA1-C3CFBED999E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48" name="Rectangle 23">
              <a:extLst>
                <a:ext uri="{FF2B5EF4-FFF2-40B4-BE49-F238E27FC236}">
                  <a16:creationId xmlns:a16="http://schemas.microsoft.com/office/drawing/2014/main" xmlns="" id="{BA984793-63CC-45CB-A884-996FAAC233E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49" name="Rectangle 25">
              <a:extLst>
                <a:ext uri="{FF2B5EF4-FFF2-40B4-BE49-F238E27FC236}">
                  <a16:creationId xmlns:a16="http://schemas.microsoft.com/office/drawing/2014/main" xmlns="" id="{2F0C28C5-1A58-4CFD-AE80-A035DCD7380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50" name="Isosceles Triangle 2149">
              <a:extLst>
                <a:ext uri="{FF2B5EF4-FFF2-40B4-BE49-F238E27FC236}">
                  <a16:creationId xmlns:a16="http://schemas.microsoft.com/office/drawing/2014/main" xmlns="" id="{95D7054E-4DD9-45B4-9774-43146D6C733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51" name="Rectangle 27">
              <a:extLst>
                <a:ext uri="{FF2B5EF4-FFF2-40B4-BE49-F238E27FC236}">
                  <a16:creationId xmlns:a16="http://schemas.microsoft.com/office/drawing/2014/main" xmlns="" id="{B82025D2-80F5-4523-8D68-3831F8711F2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52" name="Rectangle 28">
              <a:extLst>
                <a:ext uri="{FF2B5EF4-FFF2-40B4-BE49-F238E27FC236}">
                  <a16:creationId xmlns:a16="http://schemas.microsoft.com/office/drawing/2014/main" xmlns="" id="{BC890E5E-6997-4B43-8F03-33C4CA22B60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53" name="Rectangle 29">
              <a:extLst>
                <a:ext uri="{FF2B5EF4-FFF2-40B4-BE49-F238E27FC236}">
                  <a16:creationId xmlns:a16="http://schemas.microsoft.com/office/drawing/2014/main" xmlns="" id="{A8F61413-378E-434E-BB32-C83A8B826E3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54" name="Isosceles Triangle 2153">
              <a:extLst>
                <a:ext uri="{FF2B5EF4-FFF2-40B4-BE49-F238E27FC236}">
                  <a16:creationId xmlns:a16="http://schemas.microsoft.com/office/drawing/2014/main" xmlns="" id="{22FCA4F9-826F-46CC-97AA-E951F199A67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55" name="Isosceles Triangle 2154">
              <a:extLst>
                <a:ext uri="{FF2B5EF4-FFF2-40B4-BE49-F238E27FC236}">
                  <a16:creationId xmlns:a16="http://schemas.microsoft.com/office/drawing/2014/main" xmlns="" id="{96E65488-263B-49DE-A257-2F177521477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562" y="609600"/>
            <a:ext cx="6424439" cy="13208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 b="1"/>
              <a:t>Activități de intervenție</a:t>
            </a:r>
            <a:endParaRPr lang="en-US" sz="3600" dirty="0"/>
          </a:p>
        </p:txBody>
      </p:sp>
      <p:pic>
        <p:nvPicPr>
          <p:cNvPr id="6" name="Picture 6" descr="Magia cartilor Sibiu | Sibiu">
            <a:extLst>
              <a:ext uri="{FF2B5EF4-FFF2-40B4-BE49-F238E27FC236}">
                <a16:creationId xmlns:a16="http://schemas.microsoft.com/office/drawing/2014/main" xmlns="" id="{4103C37E-32A3-EE5C-08A8-B95C053ECA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4" r="1269"/>
          <a:stretch/>
        </p:blipFill>
        <p:spPr bwMode="auto">
          <a:xfrm>
            <a:off x="1" y="10"/>
            <a:ext cx="2032191" cy="2285990"/>
          </a:xfrm>
          <a:custGeom>
            <a:avLst/>
            <a:gdLst/>
            <a:ahLst/>
            <a:cxnLst/>
            <a:rect l="l" t="t" r="r" b="b"/>
            <a:pathLst>
              <a:path w="2032191" h="2286000">
                <a:moveTo>
                  <a:pt x="0" y="0"/>
                </a:moveTo>
                <a:lnTo>
                  <a:pt x="1676558" y="0"/>
                </a:lnTo>
                <a:lnTo>
                  <a:pt x="2032191" y="2286000"/>
                </a:lnTo>
                <a:lnTo>
                  <a:pt x="0" y="2286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Excursii de Studii şi Vizite de Documentare | Sibiu">
            <a:extLst>
              <a:ext uri="{FF2B5EF4-FFF2-40B4-BE49-F238E27FC236}">
                <a16:creationId xmlns:a16="http://schemas.microsoft.com/office/drawing/2014/main" xmlns="" id="{8ED928FE-6654-8693-775D-5FA0C8ED9D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" b="6296"/>
          <a:stretch/>
        </p:blipFill>
        <p:spPr bwMode="auto">
          <a:xfrm>
            <a:off x="1" y="2286001"/>
            <a:ext cx="2388151" cy="2288103"/>
          </a:xfrm>
          <a:custGeom>
            <a:avLst/>
            <a:gdLst/>
            <a:ahLst/>
            <a:cxnLst/>
            <a:rect l="l" t="t" r="r" b="b"/>
            <a:pathLst>
              <a:path w="2388151" h="2288103">
                <a:moveTo>
                  <a:pt x="0" y="0"/>
                </a:moveTo>
                <a:lnTo>
                  <a:pt x="2032191" y="0"/>
                </a:lnTo>
                <a:lnTo>
                  <a:pt x="2388151" y="2288103"/>
                </a:lnTo>
                <a:lnTo>
                  <a:pt x="95581" y="2288103"/>
                </a:lnTo>
                <a:lnTo>
                  <a:pt x="0" y="171765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57" name="Straight Connector 2156">
            <a:extLst>
              <a:ext uri="{FF2B5EF4-FFF2-40B4-BE49-F238E27FC236}">
                <a16:creationId xmlns:a16="http://schemas.microsoft.com/office/drawing/2014/main" xmlns="" id="{B3F79EE1-6AC0-45FE-8BB0-BEE28C6011C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2286000"/>
            <a:ext cx="206271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Excursii de Grup">
            <a:extLst>
              <a:ext uri="{FF2B5EF4-FFF2-40B4-BE49-F238E27FC236}">
                <a16:creationId xmlns:a16="http://schemas.microsoft.com/office/drawing/2014/main" xmlns="" id="{63F1D3D8-FD11-3D84-20F8-D3B7C109EE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58" r="1445" b="1"/>
          <a:stretch/>
        </p:blipFill>
        <p:spPr bwMode="auto">
          <a:xfrm>
            <a:off x="95582" y="4574104"/>
            <a:ext cx="2648210" cy="2283897"/>
          </a:xfrm>
          <a:custGeom>
            <a:avLst/>
            <a:gdLst/>
            <a:ahLst/>
            <a:cxnLst/>
            <a:rect l="l" t="t" r="r" b="b"/>
            <a:pathLst>
              <a:path w="2648210" h="2283897">
                <a:moveTo>
                  <a:pt x="0" y="0"/>
                </a:moveTo>
                <a:lnTo>
                  <a:pt x="2292570" y="0"/>
                </a:lnTo>
                <a:lnTo>
                  <a:pt x="2630980" y="2175293"/>
                </a:lnTo>
                <a:lnTo>
                  <a:pt x="2631314" y="2175293"/>
                </a:lnTo>
                <a:lnTo>
                  <a:pt x="2648210" y="2283897"/>
                </a:lnTo>
                <a:lnTo>
                  <a:pt x="382674" y="228389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59" name="Straight Connector 2158">
            <a:extLst>
              <a:ext uri="{FF2B5EF4-FFF2-40B4-BE49-F238E27FC236}">
                <a16:creationId xmlns:a16="http://schemas.microsoft.com/office/drawing/2014/main" xmlns="" id="{8766F213-9FE6-4D9F-8346-B351CC0B099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88268" y="4574104"/>
            <a:ext cx="234658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61" name="Isosceles Triangle 8">
            <a:extLst>
              <a:ext uri="{FF2B5EF4-FFF2-40B4-BE49-F238E27FC236}">
                <a16:creationId xmlns:a16="http://schemas.microsoft.com/office/drawing/2014/main" xmlns="" id="{03F91B8C-9F3A-4995-AD65-9177B496659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4013201"/>
            <a:ext cx="476655" cy="28448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49562" y="1400783"/>
            <a:ext cx="6424439" cy="4640579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>
              <a:buFont typeface="Wingdings 3" charset="2"/>
              <a:buChar char=""/>
            </a:pPr>
            <a:r>
              <a:rPr lang="ro-RO" sz="1800" b="1" dirty="0" smtClean="0"/>
              <a:t> </a:t>
            </a:r>
            <a:r>
              <a:rPr lang="en-US" sz="1800" b="1" dirty="0" err="1" smtClean="0"/>
              <a:t>Dezvoltare</a:t>
            </a:r>
            <a:r>
              <a:rPr lang="en-US" sz="1800" b="1" dirty="0" smtClean="0"/>
              <a:t> </a:t>
            </a:r>
            <a:r>
              <a:rPr lang="en-US" sz="1800" b="1" dirty="0" err="1"/>
              <a:t>educațională</a:t>
            </a:r>
            <a:r>
              <a:rPr lang="en-US" sz="1800" b="1" dirty="0"/>
              <a:t> </a:t>
            </a:r>
            <a:r>
              <a:rPr lang="en-US" sz="1800" b="1" dirty="0" err="1"/>
              <a:t>prin</a:t>
            </a:r>
            <a:r>
              <a:rPr lang="en-US" sz="1800" b="1" dirty="0"/>
              <a:t> </a:t>
            </a:r>
            <a:r>
              <a:rPr lang="en-US" sz="1800" b="1" dirty="0" err="1"/>
              <a:t>activități</a:t>
            </a:r>
            <a:r>
              <a:rPr lang="en-US" sz="1800" b="1" dirty="0"/>
              <a:t> </a:t>
            </a:r>
            <a:r>
              <a:rPr lang="en-US" sz="1800" b="1" dirty="0" err="1" smtClean="0"/>
              <a:t>remediale</a:t>
            </a:r>
            <a:r>
              <a:rPr lang="en-US" sz="1800" b="1" dirty="0" smtClean="0"/>
              <a:t>, </a:t>
            </a:r>
            <a:r>
              <a:rPr lang="en-US" sz="1800" b="1" dirty="0" err="1"/>
              <a:t>lectură</a:t>
            </a:r>
            <a:r>
              <a:rPr lang="en-US" sz="1800" b="1" dirty="0"/>
              <a:t> </a:t>
            </a:r>
            <a:r>
              <a:rPr lang="en-US" sz="1800" b="1" dirty="0" err="1"/>
              <a:t>sau</a:t>
            </a:r>
            <a:r>
              <a:rPr lang="en-US" sz="1800" b="1" dirty="0"/>
              <a:t> </a:t>
            </a:r>
            <a:r>
              <a:rPr lang="en-US" sz="1800" b="1" dirty="0" err="1"/>
              <a:t>alte</a:t>
            </a:r>
            <a:r>
              <a:rPr lang="en-US" sz="1800" b="1" dirty="0"/>
              <a:t> </a:t>
            </a:r>
            <a:r>
              <a:rPr lang="en-US" sz="1800" b="1" dirty="0" err="1"/>
              <a:t>activități</a:t>
            </a:r>
            <a:endParaRPr lang="en-US" sz="1800" b="1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800" dirty="0" err="1"/>
              <a:t>Această</a:t>
            </a:r>
            <a:r>
              <a:rPr lang="en-US" sz="1800" dirty="0"/>
              <a:t> </a:t>
            </a:r>
            <a:r>
              <a:rPr lang="en-US" sz="1800" dirty="0" err="1"/>
              <a:t>activitate</a:t>
            </a:r>
            <a:r>
              <a:rPr lang="en-US" sz="1800" dirty="0"/>
              <a:t> </a:t>
            </a:r>
            <a:r>
              <a:rPr lang="en-US" sz="1800" dirty="0" err="1" smtClean="0"/>
              <a:t>cuprinde</a:t>
            </a:r>
            <a:r>
              <a:rPr lang="en-US" sz="1800" dirty="0" smtClean="0"/>
              <a:t> </a:t>
            </a:r>
            <a:r>
              <a:rPr lang="ro-RO" sz="1800" dirty="0" smtClean="0"/>
              <a:t>activități remediale</a:t>
            </a:r>
            <a:r>
              <a:rPr lang="en-US" sz="1800" dirty="0" smtClean="0"/>
              <a:t> </a:t>
            </a:r>
            <a:r>
              <a:rPr lang="en-US" sz="1800" dirty="0"/>
              <a:t>la </a:t>
            </a:r>
            <a:r>
              <a:rPr lang="en-US" sz="1800" dirty="0" err="1"/>
              <a:t>limba</a:t>
            </a:r>
            <a:r>
              <a:rPr lang="en-US" sz="1800" dirty="0"/>
              <a:t> </a:t>
            </a:r>
            <a:r>
              <a:rPr lang="en-US" sz="1800" dirty="0" err="1"/>
              <a:t>română</a:t>
            </a:r>
            <a:r>
              <a:rPr lang="en-US" sz="1800" dirty="0"/>
              <a:t>, </a:t>
            </a:r>
            <a:r>
              <a:rPr lang="en-US" sz="1800" dirty="0" err="1"/>
              <a:t>matematică</a:t>
            </a:r>
            <a:r>
              <a:rPr lang="en-US" sz="1800" dirty="0"/>
              <a:t>, </a:t>
            </a:r>
            <a:r>
              <a:rPr lang="en-US" sz="1800" dirty="0" err="1" smtClean="0"/>
              <a:t>alte</a:t>
            </a:r>
            <a:r>
              <a:rPr lang="en-US" sz="1800" dirty="0" smtClean="0"/>
              <a:t> </a:t>
            </a:r>
            <a:r>
              <a:rPr lang="en-US" sz="1800" dirty="0" err="1" smtClean="0"/>
              <a:t>materii</a:t>
            </a:r>
            <a:r>
              <a:rPr lang="en-US" sz="1800" dirty="0" smtClean="0"/>
              <a:t> </a:t>
            </a:r>
            <a:r>
              <a:rPr lang="en-US" sz="1800" dirty="0" err="1"/>
              <a:t>sau</a:t>
            </a:r>
            <a:r>
              <a:rPr lang="en-US" sz="1800" dirty="0"/>
              <a:t> </a:t>
            </a:r>
            <a:r>
              <a:rPr lang="en-US" sz="1800" dirty="0" err="1"/>
              <a:t>activități</a:t>
            </a:r>
            <a:r>
              <a:rPr lang="en-US" sz="1800" dirty="0"/>
              <a:t> de </a:t>
            </a:r>
            <a:r>
              <a:rPr lang="en-US" sz="1800" dirty="0" err="1"/>
              <a:t>lectură</a:t>
            </a:r>
            <a:r>
              <a:rPr lang="en-US" sz="1800" dirty="0"/>
              <a:t> (</a:t>
            </a:r>
            <a:r>
              <a:rPr lang="en-US" sz="1800" dirty="0" err="1"/>
              <a:t>în</a:t>
            </a:r>
            <a:r>
              <a:rPr lang="en-US" sz="1800" dirty="0"/>
              <a:t> care </a:t>
            </a:r>
            <a:r>
              <a:rPr lang="en-US" sz="1800" dirty="0" err="1"/>
              <a:t>vor</a:t>
            </a:r>
            <a:r>
              <a:rPr lang="en-US" sz="1800" dirty="0"/>
              <a:t> fi </a:t>
            </a:r>
            <a:r>
              <a:rPr lang="en-US" sz="1800" dirty="0" err="1"/>
              <a:t>incluse</a:t>
            </a:r>
            <a:r>
              <a:rPr lang="en-US" sz="1800" dirty="0"/>
              <a:t> </a:t>
            </a:r>
            <a:r>
              <a:rPr lang="en-US" sz="1800" dirty="0" err="1"/>
              <a:t>și</a:t>
            </a:r>
            <a:r>
              <a:rPr lang="en-US" sz="1800" dirty="0"/>
              <a:t> </a:t>
            </a:r>
            <a:r>
              <a:rPr lang="en-US" sz="1800" dirty="0" err="1"/>
              <a:t>audiții</a:t>
            </a:r>
            <a:r>
              <a:rPr lang="en-US" sz="1800" dirty="0"/>
              <a:t> de carte </a:t>
            </a:r>
            <a:r>
              <a:rPr lang="en-US" sz="1800" dirty="0" err="1"/>
              <a:t>și</a:t>
            </a:r>
            <a:r>
              <a:rPr lang="en-US" sz="1800" dirty="0"/>
              <a:t> de </a:t>
            </a:r>
            <a:r>
              <a:rPr lang="en-US" sz="1800" dirty="0" err="1"/>
              <a:t>muzică</a:t>
            </a:r>
            <a:r>
              <a:rPr lang="en-US" sz="1800" dirty="0"/>
              <a:t>, </a:t>
            </a:r>
            <a:r>
              <a:rPr lang="en-US" sz="1800" dirty="0" err="1"/>
              <a:t>activități</a:t>
            </a:r>
            <a:r>
              <a:rPr lang="en-US" sz="1800" dirty="0"/>
              <a:t> de </a:t>
            </a:r>
            <a:r>
              <a:rPr lang="en-US" sz="1800" dirty="0" err="1"/>
              <a:t>dezvoltare</a:t>
            </a:r>
            <a:r>
              <a:rPr lang="en-US" sz="1800" dirty="0"/>
              <a:t> </a:t>
            </a:r>
            <a:r>
              <a:rPr lang="en-US" sz="1800" dirty="0" err="1"/>
              <a:t>personală</a:t>
            </a:r>
            <a:r>
              <a:rPr lang="en-US" sz="1800" dirty="0"/>
              <a:t>). </a:t>
            </a:r>
            <a:r>
              <a:rPr lang="en-US" sz="1800" dirty="0" err="1"/>
              <a:t>Activitățile</a:t>
            </a:r>
            <a:r>
              <a:rPr lang="en-US" sz="1800" dirty="0"/>
              <a:t> se </a:t>
            </a:r>
            <a:r>
              <a:rPr lang="en-US" sz="1800" dirty="0" err="1"/>
              <a:t>vor</a:t>
            </a:r>
            <a:r>
              <a:rPr lang="en-US" sz="1800" dirty="0"/>
              <a:t> </a:t>
            </a:r>
            <a:r>
              <a:rPr lang="en-US" sz="1800" dirty="0" err="1"/>
              <a:t>desfășura</a:t>
            </a:r>
            <a:r>
              <a:rPr lang="en-US" sz="1800" dirty="0"/>
              <a:t> </a:t>
            </a:r>
            <a:r>
              <a:rPr lang="en-US" sz="1800" dirty="0" err="1"/>
              <a:t>într</a:t>
            </a:r>
            <a:r>
              <a:rPr lang="en-US" sz="1800" dirty="0"/>
              <a:t>-o </a:t>
            </a:r>
            <a:r>
              <a:rPr lang="en-US" sz="1800" dirty="0" err="1"/>
              <a:t>sală</a:t>
            </a:r>
            <a:r>
              <a:rPr lang="en-US" sz="1800" dirty="0"/>
              <a:t> care </a:t>
            </a:r>
            <a:r>
              <a:rPr lang="en-US" sz="1800" dirty="0" err="1"/>
              <a:t>va</a:t>
            </a:r>
            <a:r>
              <a:rPr lang="en-US" sz="1800" dirty="0"/>
              <a:t> fi </a:t>
            </a:r>
            <a:r>
              <a:rPr lang="en-US" sz="1800" dirty="0" err="1"/>
              <a:t>amenajată</a:t>
            </a:r>
            <a:r>
              <a:rPr lang="en-US" sz="1800" dirty="0"/>
              <a:t> special </a:t>
            </a:r>
            <a:r>
              <a:rPr lang="en-US" sz="1800" dirty="0" smtClean="0"/>
              <a:t>cu</a:t>
            </a:r>
            <a:r>
              <a:rPr lang="ro-RO" sz="1800" dirty="0" smtClean="0"/>
              <a:t> </a:t>
            </a:r>
            <a:r>
              <a:rPr lang="en-US" sz="1800" dirty="0" err="1" smtClean="0"/>
              <a:t>mobilier</a:t>
            </a:r>
            <a:r>
              <a:rPr lang="ro-RO" sz="1800" dirty="0" smtClean="0"/>
              <a:t> mic</a:t>
            </a:r>
            <a:r>
              <a:rPr lang="en-US" sz="1800" dirty="0" smtClean="0"/>
              <a:t>.</a:t>
            </a:r>
            <a:endParaRPr lang="en-US" sz="1800" dirty="0"/>
          </a:p>
          <a:p>
            <a:pPr>
              <a:buFont typeface="Wingdings 3" charset="2"/>
              <a:buChar char=""/>
            </a:pPr>
            <a:r>
              <a:rPr lang="ro-RO" sz="1800" b="1" dirty="0" smtClean="0"/>
              <a:t> </a:t>
            </a:r>
            <a:r>
              <a:rPr lang="en-US" sz="1800" b="1" dirty="0" err="1" smtClean="0"/>
              <a:t>Magia</a:t>
            </a:r>
            <a:r>
              <a:rPr lang="en-US" sz="1800" b="1" dirty="0" smtClean="0"/>
              <a:t> c</a:t>
            </a:r>
            <a:r>
              <a:rPr lang="ro-RO" sz="1800" b="1" dirty="0" smtClean="0"/>
              <a:t>ă</a:t>
            </a:r>
            <a:r>
              <a:rPr lang="en-US" sz="1800" b="1" dirty="0" smtClean="0"/>
              <a:t>r</a:t>
            </a:r>
            <a:r>
              <a:rPr lang="ro-RO" sz="1800" b="1" dirty="0" smtClean="0"/>
              <a:t>ț</a:t>
            </a:r>
            <a:r>
              <a:rPr lang="en-US" sz="1800" b="1" dirty="0" err="1" smtClean="0"/>
              <a:t>ilor-Spectacol</a:t>
            </a:r>
            <a:r>
              <a:rPr lang="en-US" sz="1800" b="1" dirty="0" smtClean="0"/>
              <a:t> </a:t>
            </a:r>
            <a:endParaRPr lang="en-US" sz="1800" b="1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800" dirty="0" err="1"/>
              <a:t>Magia</a:t>
            </a:r>
            <a:r>
              <a:rPr lang="en-US" sz="1800" dirty="0"/>
              <a:t> </a:t>
            </a:r>
            <a:r>
              <a:rPr lang="en-US" sz="1800" dirty="0" err="1"/>
              <a:t>cărților</a:t>
            </a:r>
            <a:r>
              <a:rPr lang="en-US" sz="1800" dirty="0"/>
              <a:t> </a:t>
            </a:r>
            <a:r>
              <a:rPr lang="en-US" sz="1800" dirty="0" err="1"/>
              <a:t>este</a:t>
            </a:r>
            <a:r>
              <a:rPr lang="en-US" sz="1800" dirty="0"/>
              <a:t> un </a:t>
            </a:r>
            <a:r>
              <a:rPr lang="en-US" sz="1800" dirty="0" err="1"/>
              <a:t>proiect</a:t>
            </a:r>
            <a:r>
              <a:rPr lang="en-US" sz="1800" dirty="0"/>
              <a:t> cultural </a:t>
            </a:r>
            <a:r>
              <a:rPr lang="en-US" sz="1800" dirty="0" err="1"/>
              <a:t>ce</a:t>
            </a:r>
            <a:r>
              <a:rPr lang="en-US" sz="1800" dirty="0"/>
              <a:t> </a:t>
            </a:r>
            <a:r>
              <a:rPr lang="en-US" sz="1800" dirty="0" err="1"/>
              <a:t>constă</a:t>
            </a:r>
            <a:r>
              <a:rPr lang="en-US" sz="1800" dirty="0"/>
              <a:t> </a:t>
            </a:r>
            <a:r>
              <a:rPr lang="en-US" sz="1800" dirty="0" err="1"/>
              <a:t>în</a:t>
            </a:r>
            <a:r>
              <a:rPr lang="en-US" sz="1800" dirty="0"/>
              <a:t> </a:t>
            </a:r>
            <a:r>
              <a:rPr lang="en-US" sz="1800" dirty="0" err="1"/>
              <a:t>desfășurarea</a:t>
            </a:r>
            <a:r>
              <a:rPr lang="en-US" sz="1800" dirty="0"/>
              <a:t> </a:t>
            </a:r>
            <a:r>
              <a:rPr lang="en-US" sz="1800" dirty="0" err="1"/>
              <a:t>unui</a:t>
            </a:r>
            <a:r>
              <a:rPr lang="en-US" sz="1800" dirty="0"/>
              <a:t> </a:t>
            </a:r>
            <a:r>
              <a:rPr lang="en-US" sz="1800" dirty="0" err="1"/>
              <a:t>spectacol</a:t>
            </a:r>
            <a:r>
              <a:rPr lang="en-US" sz="1800" dirty="0"/>
              <a:t> cu </a:t>
            </a:r>
            <a:r>
              <a:rPr lang="en-US" sz="1800" dirty="0" err="1"/>
              <a:t>și</a:t>
            </a:r>
            <a:r>
              <a:rPr lang="en-US" sz="1800" dirty="0"/>
              <a:t> </a:t>
            </a:r>
            <a:r>
              <a:rPr lang="en-US" sz="1800" dirty="0" err="1"/>
              <a:t>despre</a:t>
            </a:r>
            <a:r>
              <a:rPr lang="en-US" sz="1800" dirty="0"/>
              <a:t> </a:t>
            </a:r>
            <a:r>
              <a:rPr lang="en-US" sz="1800" dirty="0" err="1"/>
              <a:t>cărți</a:t>
            </a:r>
            <a:r>
              <a:rPr lang="en-US" sz="1800" dirty="0"/>
              <a:t> (</a:t>
            </a:r>
            <a:r>
              <a:rPr lang="en-US" sz="1800" dirty="0" err="1"/>
              <a:t>lectură</a:t>
            </a:r>
            <a:r>
              <a:rPr lang="en-US" sz="1800" dirty="0"/>
              <a:t>, </a:t>
            </a:r>
            <a:r>
              <a:rPr lang="en-US" sz="1800" dirty="0" err="1"/>
              <a:t>teatru</a:t>
            </a:r>
            <a:r>
              <a:rPr lang="en-US" sz="1800" dirty="0"/>
              <a:t> </a:t>
            </a:r>
            <a:r>
              <a:rPr lang="en-US" sz="1800" dirty="0" err="1"/>
              <a:t>și</a:t>
            </a:r>
            <a:r>
              <a:rPr lang="en-US" sz="1800" dirty="0"/>
              <a:t> </a:t>
            </a:r>
            <a:r>
              <a:rPr lang="en-US" sz="1800" dirty="0" err="1"/>
              <a:t>momente</a:t>
            </a:r>
            <a:r>
              <a:rPr lang="en-US" sz="1800" dirty="0"/>
              <a:t> de </a:t>
            </a:r>
            <a:r>
              <a:rPr lang="en-US" sz="1800" dirty="0" err="1"/>
              <a:t>magie</a:t>
            </a:r>
            <a:r>
              <a:rPr lang="en-US" sz="1800" dirty="0"/>
              <a:t>), care se </a:t>
            </a:r>
            <a:r>
              <a:rPr lang="en-US" sz="1800" dirty="0" err="1"/>
              <a:t>bucură</a:t>
            </a:r>
            <a:r>
              <a:rPr lang="en-US" sz="1800" dirty="0"/>
              <a:t> de </a:t>
            </a:r>
            <a:r>
              <a:rPr lang="en-US" sz="1800" dirty="0" err="1"/>
              <a:t>interpretarea</a:t>
            </a:r>
            <a:r>
              <a:rPr lang="en-US" sz="1800" dirty="0"/>
              <a:t> a </a:t>
            </a:r>
            <a:r>
              <a:rPr lang="en-US" sz="1800" dirty="0" err="1"/>
              <a:t>doi</a:t>
            </a:r>
            <a:r>
              <a:rPr lang="en-US" sz="1800" dirty="0"/>
              <a:t> </a:t>
            </a:r>
            <a:r>
              <a:rPr lang="en-US" sz="1800" dirty="0" err="1"/>
              <a:t>artiști</a:t>
            </a:r>
            <a:r>
              <a:rPr lang="en-US" sz="1800" dirty="0"/>
              <a:t> (actor </a:t>
            </a:r>
            <a:r>
              <a:rPr lang="en-US" sz="1800" dirty="0" err="1"/>
              <a:t>si</a:t>
            </a:r>
            <a:r>
              <a:rPr lang="en-US" sz="1800" dirty="0"/>
              <a:t> magician) </a:t>
            </a:r>
            <a:r>
              <a:rPr lang="en-US" sz="1800" dirty="0" err="1"/>
              <a:t>cunoscuți</a:t>
            </a:r>
            <a:r>
              <a:rPr lang="en-US" sz="1800" dirty="0"/>
              <a:t> </a:t>
            </a:r>
            <a:r>
              <a:rPr lang="en-US" sz="1800" dirty="0" err="1"/>
              <a:t>și</a:t>
            </a:r>
            <a:r>
              <a:rPr lang="en-US" sz="1800" dirty="0"/>
              <a:t> </a:t>
            </a:r>
            <a:r>
              <a:rPr lang="en-US" sz="1800" dirty="0" err="1" smtClean="0"/>
              <a:t>îndrăgi</a:t>
            </a:r>
            <a:r>
              <a:rPr lang="ro-RO" sz="1800" dirty="0"/>
              <a:t>ț</a:t>
            </a:r>
            <a:r>
              <a:rPr lang="en-US" sz="1800" dirty="0" err="1" smtClean="0"/>
              <a:t>i</a:t>
            </a:r>
            <a:r>
              <a:rPr lang="en-US" sz="1800" dirty="0" smtClean="0"/>
              <a:t> </a:t>
            </a:r>
            <a:r>
              <a:rPr lang="en-US" sz="1800" dirty="0"/>
              <a:t>de </a:t>
            </a:r>
            <a:r>
              <a:rPr lang="en-US" sz="1800" dirty="0" err="1"/>
              <a:t>elevi</a:t>
            </a:r>
            <a:r>
              <a:rPr lang="en-US" sz="1800" dirty="0"/>
              <a:t>.</a:t>
            </a:r>
          </a:p>
          <a:p>
            <a:pPr>
              <a:buFont typeface="Wingdings 3" charset="2"/>
              <a:buChar char=""/>
            </a:pPr>
            <a:r>
              <a:rPr lang="ro-RO" sz="1800" b="1" dirty="0" smtClean="0"/>
              <a:t> </a:t>
            </a:r>
            <a:r>
              <a:rPr lang="en-US" sz="1800" b="1" dirty="0" err="1" smtClean="0"/>
              <a:t>Excursii</a:t>
            </a:r>
            <a:r>
              <a:rPr lang="en-US" sz="1800" b="1" dirty="0" smtClean="0"/>
              <a:t> </a:t>
            </a:r>
            <a:r>
              <a:rPr lang="en-US" sz="1800" b="1" dirty="0"/>
              <a:t>de o </a:t>
            </a:r>
            <a:r>
              <a:rPr lang="en-US" sz="1800" b="1" dirty="0" err="1"/>
              <a:t>zi</a:t>
            </a:r>
            <a:r>
              <a:rPr lang="en-US" sz="1800" b="1" dirty="0"/>
              <a:t> la </a:t>
            </a:r>
            <a:r>
              <a:rPr lang="en-US" sz="1800" b="1" dirty="0" err="1"/>
              <a:t>obiective</a:t>
            </a:r>
            <a:r>
              <a:rPr lang="en-US" sz="1800" b="1" dirty="0"/>
              <a:t> </a:t>
            </a:r>
            <a:r>
              <a:rPr lang="en-US" sz="1800" b="1" dirty="0" err="1"/>
              <a:t>turistice</a:t>
            </a:r>
            <a:r>
              <a:rPr lang="en-US" sz="1800" b="1" dirty="0"/>
              <a:t>, </a:t>
            </a:r>
            <a:r>
              <a:rPr lang="en-US" sz="1800" b="1" dirty="0" err="1"/>
              <a:t>istorice</a:t>
            </a:r>
            <a:r>
              <a:rPr lang="en-US" sz="1800" b="1" dirty="0"/>
              <a:t> </a:t>
            </a:r>
            <a:r>
              <a:rPr lang="en-US" sz="1800" b="1" dirty="0" err="1"/>
              <a:t>și</a:t>
            </a:r>
            <a:r>
              <a:rPr lang="en-US" sz="1800" b="1" dirty="0"/>
              <a:t> </a:t>
            </a:r>
            <a:r>
              <a:rPr lang="en-US" sz="1800" b="1" dirty="0" err="1"/>
              <a:t>culturale</a:t>
            </a:r>
            <a:r>
              <a:rPr lang="en-US" sz="1800" b="1" dirty="0"/>
              <a:t> din </a:t>
            </a:r>
            <a:r>
              <a:rPr lang="en-US" sz="1800" b="1" dirty="0" err="1"/>
              <a:t>împrejurimile</a:t>
            </a:r>
            <a:r>
              <a:rPr lang="en-US" sz="1800" b="1" dirty="0"/>
              <a:t> </a:t>
            </a:r>
            <a:r>
              <a:rPr lang="en-US" sz="1800" b="1" dirty="0" err="1"/>
              <a:t>orașului</a:t>
            </a:r>
            <a:r>
              <a:rPr lang="en-US" sz="1800" b="1" dirty="0"/>
              <a:t>/</a:t>
            </a:r>
            <a:r>
              <a:rPr lang="en-US" sz="1800" b="1" dirty="0" err="1"/>
              <a:t>localității</a:t>
            </a:r>
            <a:endParaRPr lang="en-US" sz="1800" dirty="0"/>
          </a:p>
          <a:p>
            <a:pPr>
              <a:buFont typeface="Wingdings 3" charset="2"/>
              <a:buChar char="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88058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664</TotalTime>
  <Words>714</Words>
  <Application>Microsoft Office PowerPoint</Application>
  <PresentationFormat>Widescreen</PresentationFormat>
  <Paragraphs>84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Courier New</vt:lpstr>
      <vt:lpstr>Trebuchet MS</vt:lpstr>
      <vt:lpstr>Wingdings</vt:lpstr>
      <vt:lpstr>Wingdings 3</vt:lpstr>
      <vt:lpstr>Facet</vt:lpstr>
      <vt:lpstr>Prevenirea abandonului școlar în cadrul Școlii Gimnaziale Nr. 13</vt:lpstr>
      <vt:lpstr>Structura școlii</vt:lpstr>
      <vt:lpstr>Echipa de proiect:</vt:lpstr>
      <vt:lpstr>Profesori implicați în desfășurarea proiectului:</vt:lpstr>
      <vt:lpstr>Distribuția pe grupuri vulnerabile</vt:lpstr>
      <vt:lpstr>PowerPoint Presentation</vt:lpstr>
      <vt:lpstr>PowerPoint Presentation</vt:lpstr>
      <vt:lpstr>Activități de prevenire</vt:lpstr>
      <vt:lpstr>Activități de intervenție</vt:lpstr>
      <vt:lpstr>Activități de compensare</vt:lpstr>
      <vt:lpstr>PowerPoint Presentation</vt:lpstr>
      <vt:lpstr>Rezultate  așteptate</vt:lpstr>
    </vt:vector>
  </TitlesOfParts>
  <Company>HP Inc.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Prevenirea abandonului școlar în cadrul Școlii Gimnaziale Nr. 13</dc:title>
  <dc:creator>Laptop16</dc:creator>
  <cp:lastModifiedBy>Ionel</cp:lastModifiedBy>
  <cp:revision>62</cp:revision>
  <dcterms:created xsi:type="dcterms:W3CDTF">2023-07-17T05:07:22Z</dcterms:created>
  <dcterms:modified xsi:type="dcterms:W3CDTF">2024-02-08T20:00:49Z</dcterms:modified>
</cp:coreProperties>
</file>